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6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4CAF-4070-4367-B462-4BAC6679FDBC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ck-hawk-design.net/wildwest/54Regement/page10.htm" TargetMode="External"/><Relationship Id="rId2" Type="http://schemas.openxmlformats.org/officeDocument/2006/relationships/hyperlink" Target="http://www.masshist.org/online/54thregiment/essay.php?entry_id=52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The 54</a:t>
            </a:r>
            <a:r>
              <a:rPr lang="en-US" sz="3200" b="1" u="sng" baseline="30000" dirty="0" smtClean="0"/>
              <a:t>th</a:t>
            </a:r>
            <a:r>
              <a:rPr lang="en-US" sz="3200" b="1" u="sng" dirty="0" smtClean="0"/>
              <a:t> Massachusetts Regiment</a:t>
            </a:r>
            <a:endParaRPr lang="en-US" sz="3200" b="1" u="sng" dirty="0"/>
          </a:p>
        </p:txBody>
      </p:sp>
      <p:pic>
        <p:nvPicPr>
          <p:cNvPr id="1026" name="Picture 2" descr="http://www.civilwaracademy.com/images/Black-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3962400" cy="2067878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SIfcP6KPX0a-UtrTs6A8nRY_R97-TrJOo009VGbK-Em-lMOo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1600200" cy="2404672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Two8PP6pwmLsBJR2uKvBGBPf7Gf0bGPszU6ln5U7qlVU1GbR7x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590800"/>
            <a:ext cx="1676400" cy="259080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R8CS7shA9VvnHDLKmmPpVhLNDqMKCiiFTIUVxWJVlWLH7jwn1wm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2955" y="2362200"/>
            <a:ext cx="3631045" cy="2819400"/>
          </a:xfrm>
          <a:prstGeom prst="rect">
            <a:avLst/>
          </a:prstGeom>
          <a:noFill/>
        </p:spPr>
      </p:pic>
      <p:pic>
        <p:nvPicPr>
          <p:cNvPr id="1034" name="Picture 10" descr="54th Regime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91125"/>
            <a:ext cx="9334500" cy="1666875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hQSERUTExQWFRUWGBwYGBgYGRwdGhgdHxsaGh0cHSEYHSYfGBojGhwYIC8gIygpLCwsHx4xNTAqNSYrLCkBCQoKDgwOGg8PGiwkHyQpLCwsLCwsLCwsLCwsLCwsLCwsLCwsLCwsLCwsLCwsLCwsLCwsLCwqLCwsLCwsLCwsLP/AABEIAMIBBAMBIgACEQEDEQH/xAAbAAACAgMBAAAAAAAAAAAAAAAFBgMEAAIHAf/EAEQQAAIBAgQDBgQDBgQFAwUBAAECEQMhAAQSMQVBUQYiYXGB8BMykaGxwdEUI0JS4fFicoKSByQzssIVQ6Jjc9LT8jX/xAAZAQADAQEBAAAAAAAAAAAAAAABAgMABAX/xAAtEQACAgEDAgMHBQEAAAAAAAAAAQIRIQMSMUFRE2HwBCJxgaGxwRQyQpHR8f/aAAwDAQACEQMRAD8AG5fNBmMMLeNiPy/pi9SPQ/X37jChSz5D90aZgd6wHj6D88H8srmHplWUWIBJI8TP9ZAOPMlFxPRTTQZQez7v+FsV+I05+GOr/gp/OL+WL9Klzj308Yj7YgqEHM0k/lUuf9RAEdYCn6YWHJGbJynLpf37vbGU09+/w8sXeKUANLjZhy67ez5YoqT/AE/L9B5YRpphTtGxEH2b+/x2xoCffvx59cTlDH6R7/CLY1SmRcT6e/dsZBI2Vvfu39cYFPv39h1xaSTy/T3+oxK1E8xPL39dvHBszKQptE39/j5eONhTbxO3vz/XF1aNtj02Ps/1xv8ADJ8ff339JwUwMq0Bf7+/18ThXfMPlMzUMgjQjFL/AL1QWDMDsrr+TYd6FAzHj7/v44TeLVf39BrsTrULAMy+tgeZlahEX3OLaPZ9SU8K0M1CorKGUyrCRP5/hHK+NtPv9ffXAPs1mYC5cyGRnpvP8wY6fKVEEYZFyjDf8vf9JwJwcHQ0ZKSs0VR19+9/I4ja3v3/AFg4nXKsT09+fu+PWyhn37/scTrISo5v79mPXbGKo9+7/fYYIU8keYHv08PtjapQgE6S3gILHym1vywTATN8bo0SQxOoclBPp0Fup6YFZzjNAqAqsQwhwWIInlAmZG3oCNsUO1fEKzH4TUkVhGkKSxkjYwfUBgNhgOvDKtDvVtdIm6qFGo3sYOw38drXxXYqsK8xl4pwhRTUAqquJUOfhc5htCENzidieYxmWo5RyqEhPggF6baYYxEkx+8jqDFxthSNSb1WMgWkgzuNibX5ATjxKzE91Aw3MCY6wB0E8oAjDKDqgWg/mex6ElzXpimZYBANTC57omDcwN9xhVz1BUYgEkeIAI25CYwVTipjV8hiF3vAjcTteLCOuKVbO1axKRMtqhQInax5X5zz+rwc088AkorgnydamjBfiGDYmH0qN5gEFjOw/pgxU40iEkWU92kwCgzeXYiIkmdrA84wJTs3VWCw5d0blj0jzt7nE1Hgj1KTMzJTCmVXpN77kW21coxOa03lsZbuC5n6FBQKqMxIGo6TGpDKi57yyQLjboJxboMrla6t8NYYGI7pJmW1A3IMEyDffAThfCSrVGaAqKwfmQCpgwbMDESJvGK+p63dWSTBMTaDEx1ki/jzwr07xfz8jJ0H+I5pS/wtBZjsabbeLALZi9iNouMWGr0WFZRTFSohDGZBI5wSZLLz8uWKC8SgLPeLKaYOxEAmebAmOt+XhBXzzDMF6SAOy38QL6t7tABO43thNl4/I95MzXAEquXVlQHlII28SCLRbrN8ZjXK8dIB1ormSZbl4fKbYzFL1VhAqHZHlCsjtqKF26kWH0O1vxwbynGGNiFItBB+3UHbcHC/X4cy6SKkaRJJEXmYMGSbzfF3IZKoe80RO5BG+/KTic1Hmx1nA1jMqoljpUbn8vE+HUYWMlxT4mZq1WDQZ2WYVRMb/wAIjBPiuYWnl2vNgonefysPxxD2X4bNJmIE/Cdj6qfvpAtimkltvuyGpz8BpyfEKdSiaTEqyXBcEDw7xtcc55YrCh4H37j0GJ+AIClJyAQV+G3MQNpnfmMAe0ud+FmTTclEpxpj+IEAj7W6mMSmm8oMOaDCJqst/L37tiT4JE7+P09/bAfJO2wpsAP8IA2nmfsDFhgrSzBKDvCbgASehiTEkcvTfHOp26ZVxok0tyn30/XytjzU/KfT3z5eYx5R1HY+/e3pjc0ydxHl7t/bFRCSm9Tofp7+g6jG+qoeRM+H6fh4jEaIw5/j+H5eWJgT1PTb31+4wUBnoSoO8xgC5npF/fjhN7QadFJ1I1LUZmg30E6dUbxEXw356s3wyFa5ZB6F1HrYn0MYTczk2XNMDTDCrlqqAmT3gC0jxFjz3+ltKO6aXbP4/JOctsL9dyTIUamvvWOYprULGBLI5XVO4ki/nh3y1EkA6t/Gbg3+8/U4ScogJouWktJK9FqKpH1Zm8r4Y+A8VDfGUCAlQ6QTMK3Xw1Bvr4Y6NaNrcS0uWvXrgLpTMm8z1n3+l8esj8o+/v8ArOIlzhPT31/TzxtTNwdQ9T79zjlrJcsIrxOof7f6/bwOMOpRLMABvb3zG3UY2FQRY/U+/c4E9pMvVqoUpmF0yYuzGR3YkAiBf132wWgnp7W5QMuogtM6tEFLXJ1XkWEb+mOd9oM/lzXqFNdUsxOpiAJvMBR+W3IYu8Z7MpQVQQ71CNZJaFG2pVAnVBIlrD7Ykp9mBToGpVQlnAFOmAdQJIhmkwqzIk72w6pDbRZp5bXG0XtBAH0F7nDjwzs9SOXFSoyUiGAplmZQ8KCxUoQxJfUAx1bARguezuTyeo1SBrIILrOhbHSoEgklTBi3haVbtb2pqVHZPjCpT5KiAKBNhe8ARv0FsNbm6QrpFrtBTFGleqtabNTNQ1FZT8pkwyOsSGH0EmV3K0FgsC4p8ww58hqFjc+GwtinRaX3ZUm5MmB6Dpi0OKCCFUiWMzcFem8TM8ufKMNtaVIF5sbMhn+8q01AVyC7ux1tAgjTfwltojpihm+ICi/xXdi3ylAVEi5DaVgG4kxyInAitxWrqJAKlgApG4AMwsCN/U2GNKmazCXdjIE6agDKRFoDgi4uPTHPHQp2xtzGJm+JlqwUSatAVNSiAzIe+kTMpYR4k88K3B6zq7BDc03AI3HdJsRsbfU4KcO43Uy5V3CODYm+pRa1/lG9lgTGJG4VozFOrTI0sQYkCSWghR0/DrGHT2Jp9eDONtNHvCaSqqu5uwsL6lmRqgiCN+u55xiXK1PjsRTTU8mQTpCgGQTY2gbXPzYh4sy0mL02LOqmBBIVNQUwfUnwBxmcrtRy9IIfh1Kx1lgYKjpI7wmVnrhK3Z7jWV1zmVSzUzmW3apJVZ6KCJ0gRuBeeWMxCeP5mSHqVSR0I/JSPpjMX2eX1ZLcu/0KlOg+8m8lrSet+u+L6ZqoF7xkgyrESD9dhH4nFSlmiGJHdPU3nwI54my2UNSoApgG76TaBuR5/idsCSt5LKkrRJmA9Y0qfNote0m32v4ycdC4ZQWlla7bD4dQieQVDAPoPxws8AyQfMaosiz6nugeHdn74bu0CaOHZh//AKbKP9UIPK5288MuUkc83hsg7KnVRan0uvmO8PfgcadvOC66CZlVk0fm66D/APib/XEfYyvqo0WG5WD5qdP5DDjSQGUYAqwNj0MyL+oP9cJHGGBtp2jkHD8y1Vh3iEUQEBIvM3g3v1PTB/KBXIkDT/hawiRsLX69YvhX7TcCqZXNNlxIDd6mdpTlPlEHxBOC9ClTCiix06G+Wb7iSV5SZGkGdiZxy+0ae3g64T3KxkXiJkgUyANzPsfkIGLvwzvy9+/pgA/CnTTU1Mynb15AeEWMxYHDTkaY+GskT0MSPfW3LEYt2CSREqe/fvbGRf39vvHpi+uVnp6e/dsYuSj3+u39sdKTJWVWyasI1bxyB2IO3uDGA9DiAGZbK1DBYTSqxBDsGXlsCLesc8M9PJjp798vLCt2rpr8OtVW9ShUQ23AeN/DUBi0FT3LkyqT2S4YqcDrFahy7LNUFKYN5DU62wHOQ3PDLwLML8SlUa5zK1FqTb97TafuhwvdssoyZ9czTBKZiKtMjmwA1C3OQG9cF6dFUQ6CdKjL5il1BclWE87kX8umL6zVC+zwvn4fMbRQme6Pflvv9CemPaaf4f19/wBcWf2O5MmPP37JxocuAOf19+5xEJ6Ra0evv+98RaivzMPID3P9MTon39+/XGmmeXv395xqMapUSZkSLDaY6CfKelsV8nk0Su9bVJYQLm15O5vcCIAA0xGLYToB797eHjjAPL3/AG+2A0ESO1HZ066+YdtQPyKoJkk8+gX8R44A5PsRVqItRBYsQdQgoNp0keB8fDHVBP09+u32xsq9ft75R9sa5LhmxRz/ALY8GNKjSpUqAKohd6kEgEb3/CZsdse9nuwYrUFqVR8PvAkXlkBMiD8ptYgxG4x0MkWFv6e/wxR7QZJ6uVqotT4XdOpoJ7sd4dYjkJNvHCW6pGvqJ/FuKZKjUetSq/Eq7KgEJT3uCF+YWiOYnfCbU4itQkseRIB63N2iWPjFptiPO8NIaKaORJUEwS0LqNhtC3IvHU4McF7EHMZf4gqIHY91Wn5bgsYuII6RBnFVGEFbYLk8AjJZvkwpsoB7r6ojwK3WORm1sGhxXLslOmtMUfhsW7zzfcHUR3hMgqOUYrcd4flqIC06lRmWzqyQCbSQTfSeVvHpgDq1CAOpG59B76YbYp5BuawG85w8U81TIJ+DUOtY3A3ZJ68vEFTzxF2gznxHCk2pys9Y+u5nmdxg9wt6VaitIsNaONEW3S4E7CLdLDwxVqcCp06hzFaoHpyagQAy0nnOwkx9NsRjqJS97lfUo4Uscf8ACnkqGlApUvHNV1C4kXMdZ9cZgVxLPfGqGox0zACgGFAsB9BPrjMU8FvLYy1EQI0GZww8IoRSkd01N+gRfPaW/HwwByeX+LUCjbn5c/fiMM2dlilJBGuEHlz+028cUlyRTwM3ZfLD4WqL1G1elgs/j/qOLf8AxErlOG6f56ir6fN+Q+pxf4DQCgE2VYEnYADe/hzPXwwo/wDFHia1GpUqLCotNDUdkIYd4hQZBtb/ALsDTy7Jzd8Hn/DjP/u6ic6bCoP8phX+h0n1OOk1CdIcbrfzHP6i/oeuOIdleK/s+Zpu3yGUfxRhDfQGfTHZuD1Do0tdqZKE9YPdb1EHpc74WaqQXwUe3PZ39sy2un/1aQLUyN2Ed5fUbeK+OOZ8Mzq6w1WCzLudgRZZCieWwvbxx2FcwtAlXYKnzISYA6rJ6EyPCRjm3/Ebs8crmBmqIinUMmP4Km5/3RI8Q3hjSjvW0OnPY/JhjgvFYJFRGVeUQQw5ETB5eG0XkYakydNhqGx2M/rsfwjHM+APrDPVrGJ2iZMraIjxttGGnL1wRANh1In9OV+Vgceft2SaOqWUM6ZVRsY35+/YGJTlgN5t79+mFxMq87EeP2/L7c8XBkjzeB0n3059NsXTIML0wm0jfkffuMKGZDUc58RoNCu3wqqmI0rFvvI8JwwZXhhBEGB729zIwunMivUzOSaCKlJWpHpUCzA8xf08cXimaLSl9yvQc0BTy1Qamy+Yp1KZsZR30ECeoqA+p6YrVaR0BVumisoP+GnXQr92AHnjfilT41HKVCJqUqqUakG7KCGXzsPri3kuHs1Q0zELUrp5gVKdSB5kj7YZu4+vM6q2S+r+S59dxtGXRReB5kj639ziA8RpiRM+Q3/v+eKlLhr7kSD9/wBd/viT/wBK56ffp7v4YSmjkwzWpxz+VPr/AE+/rio/EqpII7vp+P5+RxeHDlB9z639ycZpA2c/j+P39cC0uWN8CNeJtFwLenvbbwON6PEACZH4W8PTp4HGxqfTyH6/3viGoFiwj3t76HrhPFguoab6Fmnnl5hr+u3v7HGHPjbST9PzN/PwxQ16RJkAczy9xt4eOK449TBOlhI/mEfT+bxjaMKteL4+wdjCL8VKySkAcyRAHjP95GJcnx1CpqCdIuTyEfnb7DrhL7RdpddMKp0D+LuzNwBv0O/lOBScWb4L00S1RbsxKqIuGBHMGOsx54dZpo20M1O0CVWbTSprpZipC95Gb5m1Dc28cAu0euEoogAB7oVpZu7vpXlA3jlbfEXCQqM11e3SQfPqJExzjBfJ5qnrUhQakd5wASJ/zbDkByjbE29krSsariKWd4YyVRSaojMd4YaVJ/hLHYi3rbE3EOz1SjVSmAWd1DQPHcSDyMjzGGbOZuktRKioPiaY1MRpF52IgsDz5QIGN87ngx1kAukEPJlLzbrz5bDyw69onjHT6ieGvqCeI8KFBsvWRCutRrVtwwIBsedwY22vfBftdT+Jl3M/9MqRtcWDbWPzjnilx6sKmXLOQrKSVBYSwkA235Aj/KMS5Oua2UYETrBEeUSQdiSAfoLbYnbe2b6OvXyKL+UUKF/5Qf8Ad+TDGYLrwpFszmf8Owt43+uMx2+N2J+F3Z72dohQzHdvrHLxve3l5YYOA0Pi1mqm4QaFj+Y3Melh5jCgeIQNIEWiRv6f08MPvZXLaUWnzEao/mY3/H0hcCar5k7LvarjdGjkatAVF+O6adA5aoBnkJUsfUY5vwFAKks6hdiJnVIgi2wIMSSMMPb3swlOqcwr92rUIKHcH+Iqeazyi0iJ5TZDgeWWjRrPW0/DaHtZwWv/AIuZG3SBgTkoRpdTaUG3uFOvQRXKKS17SItym5ueg85x0fs32zooKa1C3xGUIwCzdIVWPiykAgXEMcKfH+GqlcxWasNKnW1yZG3iIIHiDgVkwVWWQvPfgiVtueRUxzUjl0w2JJNmcXwdzqacxTDIQ4mVO4DA8528ee+AfGu1GVq68owWr3YcatMGdlMGWUgG3PCp2N4tWH7ZUVKkrQZ4NxrgaSTAk6dR+WYm5wo5ZQymaXxCNwsho31Tc8+m2DFJZZPa26Rcq8Jq06xpBTIkrJEletjExEgYM8GoOp0MrKeQYbH8/wALGZwK1zTYlHBEBQGLsJXUGGq6bi46sMWuF52vpqOTUJp0+6arkhZGoaVC726xv1xHWipRwzoi5ReUM7doKdEhHrKji3Mx4bEdOgtGCi8V1KhUqwOxWDq8o8PpBxzHKZbVHxKTVDUJGoNsb+FzsbnrjfJV6uVqK9NW0uCyoYJ0zFxBBPduI2GIv2WPCkBzkuUdDz/Fk+BUKuAVWGH8S6jp8/XwwtZnNpRr0nQlTTpUXE9BSWB4ysgjnbFFOLNUqrVancfwfDJUgSYNwp2uSp2MdMTdq+LsrijpVdVGkY0TE0k+UzIgiPQYpHR2+7Fjx1KqUkH+L5qlSzNVTJ+MadWmigSSUMkTAET+G+LHB+0KO9UsPhFGqVCCQ3dOkkrA72kAfUYTuO8RGbIfu06lJFSDK6lVTya8rESN+mIOIU/3ZZFVbRNMyWUxq1GTafoYHPFZRUqV1Yu902u34o6Nw7tjRrvoRpYzGwmx2v7kDFziPFDSpvUIJ0qWAB+aBMDz9d/DHJ6OSqhVqKgkElWlR3gbfKo1GSIubxglxXjz/GZahOtTBjYWvHKOc+OJfp05pKWP7JuTS4ySZbt1myGY1FY3Oki3WIBmBsLc7nD5k6jMqs1yVBtttNr7ee3eGOW5RFqVGQqr62Dayp/xSd+6L8+cYdanESWAYmCbQYiTaQLKJi3KTiftemm6jgppcZBXaPtTUp5h6aVfhIgAACEsTAJMxYX68sXeBdqWqUXDHU6X16dICkGJjnY3wu9o8ypzRadQ0hWJjfSAQSfCJ6HVi3k+J0ypHw6NIMuks7K0wCAdJiB4ADc774stFThGNdhN223fcrr2reoCFpsZPUxG5nr1/LGvGc86MirU0jTqBI35XGhiAAIggGxwHIUOQlSoqA7HdeRHKSOoiRi/x1QtOgomRSKvMCCTqEk/xEEyOk9cV8OEZJJC7pOPJ6nxKndtUmDK7iLkQQCbeHI9cTniNGSlQFzHJlUA3Ed5gQR3byefmBHBzUDDQJtrAYSlryZ2FtxBxmfzFOq4qKCNUhgeRixtM7+seOKOEWwbpVRZZafxO6VpKLfMzzsf4AwPjfcHbFuplNamrRZnQEBiREdDAZjE2vH3sIq02SoNLERE3PdkCSSL+9sWKPFqweFf4gINME76ZmJ3084Nt7YFJ/0FOUcBKhxIKdCUadZhEl33N91tqII3npbFvPs5pN8SlTpMIYCmAZUnSebSQY3vY2wGzFJKlVySV7yiQQYAWDbUC148oONs9k2GupR1vSVVFR4hZtuBb5oJjY4SCisUGV3uvqWctmqcVNdOTp0gzcAiJ36T123AjF7srn21JSOy7RAv62JkEDxjCxlnJJIty+v6bz4YJ8Hr6a7FiTAsIm4gn8zHliWppra0WhLKC3HctorEbiJERABm22MxNxcMzIZPyAWi92649xtNXFCSnTasVeFUNVVZFlOo+m0+sDHSuAEU1NRyEC3JawBO0+Q5eC4R+zOUBcMd9/S/5CfG2DX/ABC4h8OjSyy219+pHMCNI8p/AYrJb50RbqJW/wCImef4yIEIphP3bGIefmYQSOYHkFthbocXcMpKhiBpAI38Y21RFwL+N8VKLxFrbYu1aXdkeY6g+HvpjojpXGmS8Xa8cF1V0gljpOkmGBENzWwsYNpjpvEwV6zUbSNJGtCNQBnkI3iYjb7YsVHLibQ4BgNNyL+TSYM3mMS9n+JTR+C0sEIdF0iFmSWJiZHICLuMLLTVWPp6rtoaOyuffK5d2KHW0EVACVbULazyNM2vaCRhX4xwSpSHx6UlCe8sQ1Mk7QN1uACOo6jHROHELlgpMsyM45i0W9NQB8zhf4erVKKpVqErTTW6kKIYA93X8zGOQ2BMk2AnGKQXLLYrUzVpoWcMGEyGmQNpN5H5325k+zbu+uCKkwAX+UAWOroDMR5mY3N8J4fQzOVhrMFnVJsDeYmwJsdpviL4yUmXLKNJp6vlEEFgomWs0g77QTflhJaakii1GsCdXpVKdRkKFGkn9INogWwzcS4a9SlSRbfDp66dQn/qNEss7rz35i9r4IplWrBQxC09+8AziBe5EKwt3VEfNvivl6tatSZatKm1E1fhgMWDG0gzJCnYbQDqw2xNoTfKsAXgVSu+pQYqKulFc6WvquoNiREajtqOKvEBUVx8ao6uqrTW3eUKAdJG6i9tzY8sMdCloNVnfTCqlNTC7Wv0fcGCBY78rXG+BipT0aCysPiCoGANMhblgbMOvr542xWN4jF2tkBVkh3ffT8oK6jCqb/KNLSBe1h1I8E7O1Gp1FXUGdSgqAqaQSxZbHUGJEbDrGCHZjhBRSrJI1qWdoBOkWAUXWGjePlbri7mM+MoqoglWkAn+GAd+sR6gHDRjihZTzgV8nwqrQqFKtPUyXQXKt0YlZkAxYcxNgMQdos6VzRqhYtoYlQASF0MomQBp2mdpvhyfMxl1ae8xWDN41Lz32HK1rzOB3aHKoHTU1RVqPqfvkpuIULMKS2kTYQcNtVMym7F/h5q1mWp8LVTaQyglQFWNJOi+mWPLmDgnl0pM9TUGhStNl1zdpBIaASJItbn6nuFZI0y4Ls0t3NRkqvITuekm57vTA3tNwyzMid7T8RosG0sJtyaGkHoTO2NsVULvYC4L2fGutlaoX4iklC3UA3F4NoaDyLfynA/idekmbq60DAsHnmJUHTHgTBnxtg/lzTerTeoW+ILBFDDbvAs4IVSAZjUIDGemK2d7Hr8Yl20oApLQIBZjA5ayYPLrvE4LSdpmTqqBPCuHmtU/aXTVS+IZVR0i5sYSbExyI8mjM16DfDqqgVFADB/lJ1bGe7K96Tubxipwh61PUaYBpK2lHZmlrxpA2N94tuBOIRm6ZqV2KIwBmI7urSQW2sIDNa7Y1WZ2JtKu1lBImRv15DoPDDPlOzTFFdaXxKTIVswFTUR8wJI1QwgRyDWveJuzh+MKbr86d4aQugxqGkDdRtPUNvvg7x3NmlmqKM8UUCuF2C6QwInZrAwDPMYFp5QeMMW+OUVbMqtELQGhF0NqBmdMsO8S0NN5JAPgCwcI7N0AyrTHx4DaqhsGYjT3RvoW/qSTJAUVqeTXM5wGspndypIKsy6gCRcBRoXwM4dsjlaVOUSFNiQWJPQEySYsRfo3XAfkC+5zPj3ZurQzCh1Lq5AV1BIc9OobkR4YeOB8OqGjoqU5pPYqbCNiCoIJi25OxsMFOLAPTekVViUZgG2Yr/Ceh8RcXOEThXEly9ZqWYeqabAGnVFRwyKygqSA0EAG9rHVjVatA3N4Ju1/YwUIr5b5CSDTNyu91m7KADIuRBO2yplKpFSRYg8+u9xzj8sdQpUHrU2ps4qCJRwf+ov8LW+WoP5hzBsLg8/4nw6UNZV0vTf4ddQI738NQAbaouOR88GrQ0JUxl/dhU16idIuPM9SJjbbYDGYCNxWFpi1kAv4EjrjMc0ITrljaj954QR4IBTIbaBJPOB0+lvERzwE7b5ktmipPyKBHQnvEekx6YMZCiSo/mmR4ePkI+oOFrtEunN1QDMNF99hbxjaecYtpJbmxZ9ClUHdHn6+/0xIGkbx6+/YGNAAwgsFud5jl0B5fhideHEG9SmPMnzHLHQ5qLyLHSlNYRJTzAUKCZNwbRsTF/4pHM3sOmPODZwUqis3ybPHNTYx4jfzAxNnODVKYHxG0gTAIeNUkkL3YkxyxR4fkjVcIpAnmdh76DfCLUjKN3gZ6UoSprJ07J5oPUpLIM6kkfK6ukBh0m0rsJHSBR4fnDTyymkmzinL3hiwDEwO9CiJ8cCMrQqZWpTSoZAZWVluGEg2kbxP/x6YMZgKjuhF/j1CIiGQfEIAj/DP+5cStSWOBqcXYV4blyFKnS5BfUV/wAfeIA5Aa2AkzGKWcy5qU1rwDUozTqydMqDZp5EGGBPU9MEEqj9sAVvmTUYjk7LfzFTfcWxn/TzLqRKVImZgzY28Tv4HBpVQjAacf8AjuiUCAdRuRIYwdTEC6rckDcljg3xvKmnk+7cUyrEn+KGBMxzJMkDqcLyZZcjmhSXTBeRJ2VlIAbodxHrbEvHu0vw2ahUh9Sn5YjvTpmLiLfXGW1Tzz+BpbnBVx+SbjVfvUXaATBJN9jBm4k+HicEaWfRMqjOHY1SB3SZZ3H3sPKAcB8zSFXK0GaCyVFUk7kMLzYRJAPLfEfDc2fiUkYyqq2hQVe8AGQD3OQBtfVjSaqr6f6aK685GTgWXNINSJJiTvMajqgnqJiecHFKvw01Vr0ttJlJ2GqGH4kQJO+PezvEPi168AQrBbSOR3kbyLnrOJOL1BSzK1HcomgFtoME7ztssnzw64Jvm2Q8apFKdDQRsRziykwfVfsRzxXztdqrLTBIU0hUqsRF4mEkkCedrFRF74pVePUszXRUkL8Q6ZBuCjA+HMW3jfFmrnFRWZqokUFWGiRNMNAgeIt4HfCzrh+X3Hjuq1zn7BTL5+SgHgI6b+/RcadrXKpSbkWKNHMOpHpPL/MMDslm6GXX4tSqDcgBO8ZWbDT0F7kbL1xXzXbAZtDTSjCAqxZiZs6mwUQOm55YfpYlZo1pkBcurAd6q7CdmIBMH1N/M4u5ilS4hVp1Fd2poD8QCQp/lXl3mmTGwnrhW40zNUVRYy6ap7oklbg2BCk35z4YaOBVKVDL2YaCog/KahJNyRfnEC9z0wsumR08N0Scc4vop1FpqqrTAVRH8cW8BpF4HPC/mKPw1qIvztSpKJtB0gbyY5MSY+U774lbjlCoWotFNQTpa5VpA+aPlM7HaCR50uK8VJzf7mKghROktPdAa1tu9fzwz8hV9w3k8ytImt8U1P3RZiTcmEGm+0G/hDDnipxUivWy5qgzVdYEWWms2PO+on0xDxTiCCvTFQP8NVBnRp1hgTcc1MKCemrfEOb4mlRqlYMGZUIQQ9nchVgOLQNRiTsTiUUmvIeX7sjF2Vol2NcE/vKlRmm8qSAsk3kQD5TbF3iEjNabd6mUHnaooPX5WH1wqUOKvknhWpkQFEi8L3RMX5bT1xeq8e+LocCHR1qDxC209Zu3nf1ZtL18w+HJrcuF/wAHJqwZqLi47p8gZBB/TwOOe9qcloSm25pl6Lf6HJUT4qdvPDilU067Ze8EGpTJG6sdUf6Xt9cLnbqslP49Jp1VHp16Yg81Ic7QLzI64aJF+vX9hHI5M0sqtejqjSTVpBjdebKYGlwIJAtZueF+1bNOrMCmYWQ2wLgWJ2uGHeU7EnwOGfsLmdGWXWxIOw0khfAmNzubxBO2EvjdE5fMugGiG1qOa6hIHhAPn9sZcDfyPK7gHSbFe6bTcWi3Tb0xmKRrEW26/wBfHHmEUDrwN6VjTUvHeNgPe/KT54Vu1GV0Zjn3lVpPMwA0de8CMNmgNUBNwt/XkPvPTlOKOcz6rmO9p7sLqPI85/1c+XexFT2W0rJRipum6FKtlKlMKzU2QHYspAP13xZTPCJamjnyI/Ax1+mHDtVR+Lk3IBmm6vcgwPkIEeYJmdjhFofY+74p7PqL2iO6S8jTctCVRYYzvaGtVUaipBmxvBuPSw9MQcLb9+HkUy2rZbBugF43BHpiHh+XkEG0EEev6Ri1kVBqPT3J76Wk6lmRz3XVf/CuKy0oQhhYJrXlOfvPI4ZjiNKsfhV1ZXSmH1KxUqbKw6b3AgzA6EYXeK52s7rTQFyrEazDM5dFN5FoUR7vLxen8TvgqqqUBEiREA/LNr9f5cFOyy61d2kk1yOXNSvK3hHgMculpqDai8F5zclbWfuR5UViVrg0viU6fwtI1d+dRhiCIMqACDzGNs5xnM1sv+0yEI0wEURBOkyWZm1AsL2wTyVOFVTyzSCPAaz/ANpH2xQy1D/lKquSCkqIIIOlvDb5R5d3HTGKjhHPKV5IeznDFCtVZQ7M63NzGkMd+pj6jDTmeGIKbaEUAppICgBua7eJPj3vDAvK5WMvRA5upby0x9PHlIwaotqEHkLx79yMZVZpcADL0B+yMsWSooGobjWNiNgf5fG+AvCeANSX4w1FpVo6rYkW67f6jgnmOKMpakF7jU6bE3JaSsQBESQfTF/IAjJajyAb0kW+lvI+GFdN7WNlLceZihUWauUoqjRHeAAO/eiQdjcnefDFbL/ErftH7RpqMqFQ2hRpBTXAi+7bReWvhnoIFpkgTuff6+PhgRSyo+NWBdVZ1UqNShiTTA2NzP5mxxREn1A3C+Hj9ly7jdKqsTtZgym+5EsP/kMFez2Tp/DyxKKHEmdN7Lses7+hwGynaP8A5cIiqCoVbi4AuNjbbfqThlr/ALv9mA5//r+223+bCKmysrS+YD412VVjUqCAQnywILRUM9AYsCIjFfhvDhTyDMUIqQAZ8WBkXt0gwdsN3EElNOxcNv8A/bf72+oOF7McQVMqVEjWgKljIJgNE7iynl/COuGk8onFYdC5xbh/x6zKAQVIWBeGeqRHQ2nbqvTDFkuzdB8uxdWimX0j4jXgEiRMA35dR44qcIohs3UECBUQkdD32HoZ+sYZuEZX92/8SuSfC/8AU7eIwkaaQzxj10OfZrhijM6XsYXURu5MEMANuQIG07Yv8ByOnPVgwgLTYqJkANaNzYkmfXFvjDfDzYfXpuyknoAik7Hcg7dcXuGZhamZbTJ/dgSVA1CxBkXJIN58dow7wKs5AfEMmatKk9pFGLibAj8Bb64BZbJsKdOofkNa4PPTzPX+If7uuG2hT7jj+TUo8iwYfYj74Cmiv7PQlhqVrJIkzUbx1ECd4tfGQfgTdpcoHOWiV+Lcao0oCEGkRzHPr4YB5nM1afdBHdNigAuLgyBJ6/WcNHavP66a5VQpKj4jMR/0xNgOhIu3rbE/AOzVP9n+JVdPh/MbHleGm/KCN/mg9VksorF1F5r8kfZBKtWKtWvWhSWk6ZiJaGeWANto54Us/nv2hmZy2qSUkliFudBJM23B8+tnjtPlf2XIl6BbQ8JDbqGmSOtpHhJwlcByZeslrCTtO3Xpv/bfBXFkuWdA7L5ELRD2FgdZCnlyvMf5jzO+EDjue+Jmar7guQCdyBb7xPqcdCzdJVpFgWCos2ifAATA39JOOdcfyPwa7IPlMOvUqwBH5j0wY8Gv3rK2oHp79RjMQPaJESJE8/EeGMwaH3D2+cCKWv8AzHxid/X6ScJ2ezBbcyWMk9fP6n74JcazZjR138ffTzwEqG+J6cayGXA4cG7S5dcr8OtqY6WQqLyDYb84Iwp0mv79+ziCcSqffv3vhtHRjpuTXUXV1HOr6FpMyVa3NTP1t+GIf2gq4cWIM4icmRjGXF5ZTRKKp2OVHiTVMqTIRHY02AVZIiR0E2iYnbzxe7HiMs8XIqapA6GfwH2GA3y5AT3T8cFet0N/xv4YO/8AD8zTIOxP68vew6449Pr8Wdep+F9kFq2XjNEciUq/RWUx9B9BhY41nqiVq1NSSvxCrDUSoDEm4JIDEkRAEafHDbxZdFSmeZTT9GX62n7YV+0NIivmdu81B/qOXlf7Yo/8Ix7fEPV7ZUEQSqz6ggz9t/8ALi1kM1qqsJtAIjx/v+GIq6j9iJI2Qn6A+/8Abip2VOvS5500+sQfuP8AtwVwherKPaGgUrZMiY+RoMAw2pf+4/UYI5U6sg4t/wBKOnKY8Of18MWe0GS1LTaP+nVVvQgr6bi/l0wETjNE8OqqKi6wkaDIadtj58uuMl7wW/c/v8Db8f8A5Ymd1+ur/wDr0nCb2srVBmaiiCrBRfqEBNvGd+Xpi9wXtNlny1Gi1SKndDLpblA5CDMD6+GBfEu0FGtmXYOdEjTKmSdIUzA5xt4+GDVrIG6lgB8PoXrN/KIHqtT9PvjpHHW0/APSoimehsfx/HCLlirlwhktVH0KsBvG5b7nph/7V5b9yxE93vbdL+Edf93TG5k/gGX7V67GcVqxVys7GrB8mRlM/UH0OOY8TyLJTqEzNOs1NiT0BAttbTGOrZmkjKlRnVVQh5Yi3Pn03jzxzXtJxqm9TMpRBdKrhw9xEd4wCJNxEmOfXDLv66iK7r10D/ATFWqRzqT9Kafbf7YNdn89NNNz3ZAGwnr48h4EYWuDyAx5ljzn/wBtBa52j8MG+zdsspkyUX0i3s+K9MSjwik/3MB9q1JUz0Lf7mn/AMh/u8MVOw+YPxCCSYQ7+JAA8hp+5wwceyuqmx52HQb/AGH6+GFjsYYaoeigeG7H364Z5FjgI5Wowq5hW+b5+vNhP00n64WqBjMrMAapM8ovJtyj8cM1TMIM1NT5TRBafCpz8eR9cL5yobMFQ4CqxltrBjPnYHlf1wXWbDGLbVEdPPNUrVNKktVMAC+5sL/4bXw19o+KquR+H8RWeVgKbb96CtjG1rbxIws18wtGtUVR8RSIsAYMbd2x8YMb4k4NwqnUqUwW6lxDGIUm4AnkRa+/TCtpSyVUHOGHwOHGKbVOEOSCCArQRBswJ39enPphJ4RK0jUBP7trwSDBF4IIIvfDnw/PUhTTJqzMH1AMwIBRgSo719j0A+brhT7P0ppVqZ3INvIH8/zw3SiKw2y1QztfMU2YM+hJsQIY6WkEgCRJ5zvjXtZSFRMrVW4ZChI/wwfzM9NsEOyLxRZOsi/Kff3PTAYZlqaPCFgIAaDpXbVYiJNgSIsT4YVuuB4xUmGuEZWiaS6mpiJADsAwEnkSCATJg3vjMKtXMgwSxmNlFhuYubnnPjjzHK/Z23dlnIjzma1uTy2Hl7/E4gNKb88SKmLVFFAn3/TljsbrgRRvkGFYxKGEcsWuKUYCHrP5frilTGHi8WRkqdGrYlWuRcSD16Y2ztLTVdRyYj743q0u54areRX9QfocEVDFlAauWQky/wC0IuokTGgndvLn0wd7CgqCOjfh7P0wu5J9WTtIIzVMbzujfl+GDPCe01DLvUFUvr1tqIUEFtRk79evTHNprlLudE3XryQx9pXipRP+b/x/Q+cDrgF2iQB6tWNWijQYjb+J0H3g89sZ2k7X0nWm9JHYKxHe7okgGBEkxH2GAFbjBzIrmoFX90iKANoqqwF7zGq/lizXf1kjG+nrAabtxSbKvTFKoGKFd1IBYafMi/TpgdwLtLUoZchUTuwoYySSSSBEgWE/RcSf+iImVcqSzHRBG3zDbrt+GPeL8MWlQuQNdUNpBEr+7Jg9DMwOmnG5wZ4v165KtDtTmczmaYdg6moP3cAU2m0MAO8CDF5xY4d2TNVHqGAplljxE/nH1wG4AIzCMOTAj/cv64fuAFlyqqLuEJG8GQYBO38Q9D4YDfvDNVD+wF2K7N6lWvFxJkzaBy8fHxOBfCuCCq732Ygcpv8Aj4eJ6YceB8Up0soFBB/dFrEAyRAHqSb+J6YXuF8UWnqaAw+ITMxzjzNvDngW6Ff7gdlw1GtmwpslNxcdf3c+BGs35b8sSVstXfLO5qVCqrMF2IjbYn3JxXp5zWM2w7wZSZIuZcGfA7YZ6H/+ZVbkyAD7f0+p6YPX5/4aX7V8P9F/Ldkqhy9Ss4gIjHxsD7+uAXD6UsZ/kc/RCfrjp3Gs2gyNVVN3pg3tOqF9b7+Rxznh1Kzkj/235enr1xv4hi/eGXNdrVp1I+AdDQyy/eUQFgyDPyyPTFnh3bSjTprTNKpImI03uSIuORifLC92qHepmI7kf7SR9f6dcMea4Ep/Z2Cqw1INWxZTMT1M2nppwseEaSo04h2zpMhHwnI8SADP19nFLhXFqVNE1zS10l0zJ1Q9UMxIFgTAjzxN2o4KtNBpFlQsxi2o2jbp/wB3hhcz9QEZe3yIqxO9w/31nDYAuC/mM3SqZpQX/dmkULGQAx1MPm2hoxA2U1t+6I1aZco2wsCYHncAdfPFbimQWlVRAwa4kwQSSRcz738cbZHLoXFIHvS3en5ugN+7e1vLAm6jY+n+5WGMhwynplG+GApOtoOsiRC2hhImTERABgnF1ezIFVWWVN7aidSx3geYJUkx4EbHEfDswSBq0lQrU3SYZQCCJG5UEfjg6uaFNGVwSwXUpnYTpBY8otfn6nHkz1dRSwd+3xMJfAg49QRcxl3px3ABbkATAttaRHgcLWQzFOjmK5dgoWo0A7nvGwAvz/HEPHuNPq1JVcEjvQNKzF9Pl15zO5OATCYY3m5kyT1Prj1oNyjb8jz5xcJVfphqhx2iAQUqESSIYDnPXx8d8Z2dDVnYFopopd2YzbaL27xMbfxYGZ7K6URubFvUDTg1xDNImWGVC3pwz8tTkLM82gnT4AYTVzjuU0ebKub7Qyx00xp2EQABygBfWTeSce4gy9dSokrawn69OpP3xmMqWKLO75ByHE9KptisJxKtBiJAnFGRizfP1JVeg9+/PFNRvi2+VqaSdJgf3/X74pjBhVE9Tmzeq8sT1M4u5pQKNMiQSTz8Pf3xSqUyDBt+mJa9Riqg7D7e4+2HTwTadhbh7f8AJVfCtTIPTut79DjZsiKwdgD8YVe8o/iDMbgeceGK+SrRlKw61E9O4/8ATFypVf4ZKKCUqqRdg3eVWgQdtUbCbAziELTl8fwXllL5fg17RVFp06NBQe6GqMSpGpmhbA3gBYv0xQ4bVB+IDYMhmPAFvywX4h8TNR8elUpVFkBhTaCJ2IiZHW564LZP/h1ADfHILLcaVaNSkHZr7m48MLqa0IrLNDTlzR5nM1Rp5MimwIZ10jUSQQwJ5aQQLmD/AC4qdosvOWpNl1DprJcqWY6o0ifIz9QL4MZTs1UWmKDVKdajOzSpF9wBMkbghhywRodkKNBw9CrVpEzzDAyI2YHl1PTE/wBTBcB8FnPOGaqdSXRknSLgi+tDzFrA/bB1aFf9mKUmqa6jkKquAChJMRMmRzkCDh8y/dQLqNTfvMbmT9hfbxjHmXylNZ0Iik7lUAnzgYh+ry8FHpWkhJyNbNUaZp5mjV+DpKkKoMSI1SqmfU8xgdlOy1QsalEiqqtALBkmYm1QXsYPnvjpFWoFuCJ8Zv8ATfe/rjU1i43/AB/Pz38fDCv2yVYRloxuznC8Bqp8UvRNFHQJJIKKS6bkbDf8MXuI5ytUomhRpKUAglJ0QNipJEn0gTh2VzcQsdDz8xHuT0xvmOIaB3jA6QPw+v1bBXtkl0yZ6KdHPDmXbLtl8wrJYaTpkA79CZPUeI8MU62TZEIX4hLIVggHoTaxG3jzw9txkFpXYzMi/ncj6+eK2Y4oWvqmP8IEeEzf84OH/UydYMtFLgVMzw85itpLLSCgnVVMSJPyC5Y+HhizV43TWpSorDKroofUbiQN2uJk7WiLC2L9fPlyRoU2gyoPpa33PLA7OACf3Q25L/eN7R4YpDVxTRno9SXtfmQwIp0ypsphbGACSNJsP8w52jbCxnpd9KiTJUAXNoH5ffFtqCkc/rv9fqNvtiKjV0kgM667EqYn8/fhjo32RWm0jbiVS9IEhioUNY6psTqLd4/3jEOcklzJNwt4tJJ/h2+U+O+IqtDvTOq/PniV6+oQTJ1at5gAEAGY5kz64a8YF2tPJdyPGIGvaqBBPJ1uNZj+JTE9RfeZuUs49YAhJKBmvedIJLEGxheXy2k3tgPltOkBiAUfnPykd7zAPr82OkplKaZYKiaGemZHMSDpBk3kgKDzi29peFG7ReGs4rac57TZI0cy9MsWgKZO51IGM+pOK+QydSr3UUsegjF/tQ4rZ6r8M6xIUGRB0qqzO0SN8RcJoKtQSSWUyQFBH1IIBBjdYvvisntic6955D6cLZvhFBq+GpO89CQdPWDzHMQdsWeNcEpOBNZKTMSYB7rMSbk77keUt4RNlqK1+9SBQv3ZUd3Usm8AE3YErzFo7uA+aCZOqyS1YiC5JHdmxuQdwSJmLjpjzVOU54eUdkYqKpkD5LKodLM7kblRA+g+vrjMUK1CmzFk1AE7MZI8Jm+Mx1qOOWbJC3D+9GoHy9+74spwOdn8rfofd8V2ridvz9/3xdp58DYTtv793xpOfQEYwNqfZ2t/DUT6kfiOk/fFbK8NCMyVqdSeTKpYDx3AZcX6WaZiLjf34f2xYJbm0R5H84Pr49cTWrNcjS0osHL2UrOutSPAOdLwPA7eU4NZfM5hFFOtQc6RAdIJtyOkwR6+OIFzMfxHz/O5/vGJqGdIaA09QYP08v0wj1Z9aCtGPQNZbg2XqIGqIw1X0FrKbgHugcut9sXclwWghDLTkrcMxM2sJ2BgAAAjkMBP/UmHX67fr59Ix4nGCOh8J9/Xyxxtaj6ltqGqpm25Ees+/YxE2avDNPgP67+HphaocWckktbkBH5ifK3THi8bkmEnlfn9B7t0wvhSBQ0JmZ+VZHU/2/tbpjerUU3LR5wB0/OPXwwurxW3yk9Z2+x+3KfDETcVAO6g7WufX316Y3hsziMX7XTERBJnafcdfM9MeNxOPlB9bD7387dcLtbioF5JJ5n8T7jfHq8SYiQL9Z/rO2/rhvDYNowLnGA+UGed5Pvp54hbPkhgYXqDE/T736nC/X4iNjvt7nl9/mxqmYk3j197eHnjeG+WGkHv/UwIF26T/UW6z4nEb1nqGJCjofPw974pLmRyM8/f5+uI6ubC3CknxEDnziYn8+uMo9g0kEToS+nUfGD5W5G3pB64gq1FYGVUDrAH9zaJ6jxwLfPlTJgD+W1vf4jxxEvENR9drfUyJm3oYOHUHyLgt189pACosR1MfU7fjtijV4uVACqpPgRz8zzn0na2N69cLHeEeZM++viMVUOrvG3OYAn8bcp8cWjFctCt9ilXzD3ZqdvpH0Np/M4G5nM6uXjzn74O5vMgodj6i/6ePrgKKGqw/D9CfH6HHVp1y0QmnwU9eLNDM0hurz4MPwIxjZKOe3uMaBCDGmfv9ueLWmiSTRbGXph0P7xVPUBj5d3874MZinSNNmlVPeZVI0uASscpgQRIPUC24ISskCCOgIIJ5eHkbYhqVpJkkk7ncnwJOJSg5NOyiaiqo0ZBghw0mneAVt/DO+wJ2Gra52JxQy7AsNc6Jvf+h9zi9WzUsYqEpIIUsT9yqj7Wvh55wCNcjRlc6rUhqAUAGKr12kH+GysTbzEztgHxrLswBNX4kmNRhZgQOd7bdL4FtkejTab/AJXv5+eNHo6bNA9ZP05HEYaai7THcu6+pq+UIMagPOR+WMx73f5j9CcZjqsi0jI299MeJ+X6Y8xmEGReo7fT8seMfx/TGYzEnyX6I3on364IZb+H3zxmMxLU4HgWaQkmb+fk36D6YpD8j+JxmMwiGZlc3jkRty2xu/yr6/g2PcZh+gEUcw0sZv8A2ODdL5QfAfjj3GYE+DR6m7oJBgT3cZUNvp+K4zGYi+R3wVssgOuQDb81/U4quxBsY9jGYzFBQqpsvnH2GNE+Q+/4RjMZia5GkVqwsf8ALP2GIKR28/8AxxmMxboTkT6RJEWk/wDlinmNh4kT44zGYeJNkEWU+IwMoNf/AE/pjMZiseGI+UW6DmSJMaRblyxNnkApGABttbHmMxhv4lLNMdP0xDT5e+eMxmKLglLkyr+X6Y30CVsN/wA8ZjMER8suAQlSLfL/AOOI8sdQGrvW535jrjzGYkuRuhLkB3fX8hjMZjMVJP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QSERUTExQWFRUWGBwYGBgYGRwdGhgdHxsaGh0cHSEYHSYfGBojGhwYIC8gIygpLCwsHx4xNTAqNSYrLCkBCQoKDgwOGg8PGiwkHyQpLCwsLCwsLCwsLCwsLCwsLCwsLCwsLCwsLCwsLCwsLCwsLCwsLCwqLCwsLCwsLCwsLP/AABEIAMIBBAMBIgACEQEDEQH/xAAbAAACAgMBAAAAAAAAAAAAAAAFBgMEAAIHAf/EAEQQAAIBAgQDBgQDBgQFAwUBAAECEQMhAAQSMQVBUQYiYXGB8BMykaGxwdEUI0JS4fFicoKSByQzssIVQ6Jjc9LT8jX/xAAZAQADAQEBAAAAAAAAAAAAAAABAgMABAX/xAAtEQACAgEDAgMHBQEAAAAAAAAAAQIRIQMSMUFRE2HwBCJxgaGxwRQyQpHR8f/aAAwDAQACEQMRAD8AG5fNBmMMLeNiPy/pi9SPQ/X37jChSz5D90aZgd6wHj6D88H8srmHplWUWIBJI8TP9ZAOPMlFxPRTTQZQez7v+FsV+I05+GOr/gp/OL+WL9Klzj308Yj7YgqEHM0k/lUuf9RAEdYCn6YWHJGbJynLpf37vbGU09+/w8sXeKUANLjZhy67ez5YoqT/AE/L9B5YRpphTtGxEH2b+/x2xoCffvx59cTlDH6R7/CLY1SmRcT6e/dsZBI2Vvfu39cYFPv39h1xaSTy/T3+oxK1E8xPL39dvHBszKQptE39/j5eONhTbxO3vz/XF1aNtj02Ps/1xv8ADJ8ff339JwUwMq0Bf7+/18ThXfMPlMzUMgjQjFL/AL1QWDMDsrr+TYd6FAzHj7/v44TeLVf39BrsTrULAMy+tgeZlahEX3OLaPZ9SU8K0M1CorKGUyrCRP5/hHK+NtPv9ffXAPs1mYC5cyGRnpvP8wY6fKVEEYZFyjDf8vf9JwJwcHQ0ZKSs0VR19+9/I4ja3v3/AFg4nXKsT09+fu+PWyhn37/scTrISo5v79mPXbGKo9+7/fYYIU8keYHv08PtjapQgE6S3gILHym1vywTATN8bo0SQxOoclBPp0Fup6YFZzjNAqAqsQwhwWIInlAmZG3oCNsUO1fEKzH4TUkVhGkKSxkjYwfUBgNhgOvDKtDvVtdIm6qFGo3sYOw38drXxXYqsK8xl4pwhRTUAqquJUOfhc5htCENzidieYxmWo5RyqEhPggF6baYYxEkx+8jqDFxthSNSb1WMgWkgzuNibX5ATjxKzE91Aw3MCY6wB0E8oAjDKDqgWg/mex6ElzXpimZYBANTC57omDcwN9xhVz1BUYgEkeIAI25CYwVTipjV8hiF3vAjcTteLCOuKVbO1axKRMtqhQInax5X5zz+rwc088AkorgnydamjBfiGDYmH0qN5gEFjOw/pgxU40iEkWU92kwCgzeXYiIkmdrA84wJTs3VWCw5d0blj0jzt7nE1Hgj1KTMzJTCmVXpN77kW21coxOa03lsZbuC5n6FBQKqMxIGo6TGpDKi57yyQLjboJxboMrla6t8NYYGI7pJmW1A3IMEyDffAThfCSrVGaAqKwfmQCpgwbMDESJvGK+p63dWSTBMTaDEx1ki/jzwr07xfz8jJ0H+I5pS/wtBZjsabbeLALZi9iNouMWGr0WFZRTFSohDGZBI5wSZLLz8uWKC8SgLPeLKaYOxEAmebAmOt+XhBXzzDMF6SAOy38QL6t7tABO43thNl4/I95MzXAEquXVlQHlII28SCLRbrN8ZjXK8dIB1ormSZbl4fKbYzFL1VhAqHZHlCsjtqKF26kWH0O1vxwbynGGNiFItBB+3UHbcHC/X4cy6SKkaRJJEXmYMGSbzfF3IZKoe80RO5BG+/KTic1Hmx1nA1jMqoljpUbn8vE+HUYWMlxT4mZq1WDQZ2WYVRMb/wAIjBPiuYWnl2vNgonefysPxxD2X4bNJmIE/Cdj6qfvpAtimkltvuyGpz8BpyfEKdSiaTEqyXBcEDw7xtcc55YrCh4H37j0GJ+AIClJyAQV+G3MQNpnfmMAe0ud+FmTTclEpxpj+IEAj7W6mMSmm8oMOaDCJqst/L37tiT4JE7+P09/bAfJO2wpsAP8IA2nmfsDFhgrSzBKDvCbgASehiTEkcvTfHOp26ZVxok0tyn30/XytjzU/KfT3z5eYx5R1HY+/e3pjc0ydxHl7t/bFRCSm9Tofp7+g6jG+qoeRM+H6fh4jEaIw5/j+H5eWJgT1PTb31+4wUBnoSoO8xgC5npF/fjhN7QadFJ1I1LUZmg30E6dUbxEXw356s3wyFa5ZB6F1HrYn0MYTczk2XNMDTDCrlqqAmT3gC0jxFjz3+ltKO6aXbP4/JOctsL9dyTIUamvvWOYprULGBLI5XVO4ki/nh3y1EkA6t/Gbg3+8/U4ScogJouWktJK9FqKpH1Zm8r4Y+A8VDfGUCAlQ6QTMK3Xw1Bvr4Y6NaNrcS0uWvXrgLpTMm8z1n3+l8esj8o+/v8ArOIlzhPT31/TzxtTNwdQ9T79zjlrJcsIrxOof7f6/bwOMOpRLMABvb3zG3UY2FQRY/U+/c4E9pMvVqoUpmF0yYuzGR3YkAiBf132wWgnp7W5QMuogtM6tEFLXJ1XkWEb+mOd9oM/lzXqFNdUsxOpiAJvMBR+W3IYu8Z7MpQVQQ71CNZJaFG2pVAnVBIlrD7Ykp9mBToGpVQlnAFOmAdQJIhmkwqzIk72w6pDbRZp5bXG0XtBAH0F7nDjwzs9SOXFSoyUiGAplmZQ8KCxUoQxJfUAx1bARguezuTyeo1SBrIILrOhbHSoEgklTBi3haVbtb2pqVHZPjCpT5KiAKBNhe8ARv0FsNbm6QrpFrtBTFGleqtabNTNQ1FZT8pkwyOsSGH0EmV3K0FgsC4p8ww58hqFjc+GwtinRaX3ZUm5MmB6Dpi0OKCCFUiWMzcFem8TM8ufKMNtaVIF5sbMhn+8q01AVyC7ux1tAgjTfwltojpihm+ICi/xXdi3ylAVEi5DaVgG4kxyInAitxWrqJAKlgApG4AMwsCN/U2GNKmazCXdjIE6agDKRFoDgi4uPTHPHQp2xtzGJm+JlqwUSatAVNSiAzIe+kTMpYR4k88K3B6zq7BDc03AI3HdJsRsbfU4KcO43Uy5V3CODYm+pRa1/lG9lgTGJG4VozFOrTI0sQYkCSWghR0/DrGHT2Jp9eDONtNHvCaSqqu5uwsL6lmRqgiCN+u55xiXK1PjsRTTU8mQTpCgGQTY2gbXPzYh4sy0mL02LOqmBBIVNQUwfUnwBxmcrtRy9IIfh1Kx1lgYKjpI7wmVnrhK3Z7jWV1zmVSzUzmW3apJVZ6KCJ0gRuBeeWMxCeP5mSHqVSR0I/JSPpjMX2eX1ZLcu/0KlOg+8m8lrSet+u+L6ZqoF7xkgyrESD9dhH4nFSlmiGJHdPU3nwI54my2UNSoApgG76TaBuR5/idsCSt5LKkrRJmA9Y0qfNote0m32v4ycdC4ZQWlla7bD4dQieQVDAPoPxws8AyQfMaosiz6nugeHdn74bu0CaOHZh//AKbKP9UIPK5288MuUkc83hsg7KnVRan0uvmO8PfgcadvOC66CZlVk0fm66D/APib/XEfYyvqo0WG5WD5qdP5DDjSQGUYAqwNj0MyL+oP9cJHGGBtp2jkHD8y1Vh3iEUQEBIvM3g3v1PTB/KBXIkDT/hawiRsLX69YvhX7TcCqZXNNlxIDd6mdpTlPlEHxBOC9ClTCiix06G+Wb7iSV5SZGkGdiZxy+0ae3g64T3KxkXiJkgUyANzPsfkIGLvwzvy9+/pgA/CnTTU1Mynb15AeEWMxYHDTkaY+GskT0MSPfW3LEYt2CSREqe/fvbGRf39vvHpi+uVnp6e/dsYuSj3+u39sdKTJWVWyasI1bxyB2IO3uDGA9DiAGZbK1DBYTSqxBDsGXlsCLesc8M9PJjp798vLCt2rpr8OtVW9ShUQ23AeN/DUBi0FT3LkyqT2S4YqcDrFahy7LNUFKYN5DU62wHOQ3PDLwLML8SlUa5zK1FqTb97TafuhwvdssoyZ9czTBKZiKtMjmwA1C3OQG9cF6dFUQ6CdKjL5il1BclWE87kX8umL6zVC+zwvn4fMbRQme6Pflvv9CemPaaf4f19/wBcWf2O5MmPP37JxocuAOf19+5xEJ6Ra0evv+98RaivzMPID3P9MTon39+/XGmmeXv395xqMapUSZkSLDaY6CfKelsV8nk0Su9bVJYQLm15O5vcCIAA0xGLYToB797eHjjAPL3/AG+2A0ESO1HZ066+YdtQPyKoJkk8+gX8R44A5PsRVqItRBYsQdQgoNp0keB8fDHVBP09+u32xsq9ft75R9sa5LhmxRz/ALY8GNKjSpUqAKohd6kEgEb3/CZsdse9nuwYrUFqVR8PvAkXlkBMiD8ptYgxG4x0MkWFv6e/wxR7QZJ6uVqotT4XdOpoJ7sd4dYjkJNvHCW6pGvqJ/FuKZKjUetSq/Eq7KgEJT3uCF+YWiOYnfCbU4itQkseRIB63N2iWPjFptiPO8NIaKaORJUEwS0LqNhtC3IvHU4McF7EHMZf4gqIHY91Wn5bgsYuII6RBnFVGEFbYLk8AjJZvkwpsoB7r6ojwK3WORm1sGhxXLslOmtMUfhsW7zzfcHUR3hMgqOUYrcd4flqIC06lRmWzqyQCbSQTfSeVvHpgDq1CAOpG59B76YbYp5BuawG85w8U81TIJ+DUOtY3A3ZJ68vEFTzxF2gznxHCk2pys9Y+u5nmdxg9wt6VaitIsNaONEW3S4E7CLdLDwxVqcCp06hzFaoHpyagQAy0nnOwkx9NsRjqJS97lfUo4Uscf8ACnkqGlApUvHNV1C4kXMdZ9cZgVxLPfGqGox0zACgGFAsB9BPrjMU8FvLYy1EQI0GZww8IoRSkd01N+gRfPaW/HwwByeX+LUCjbn5c/fiMM2dlilJBGuEHlz+028cUlyRTwM3ZfLD4WqL1G1elgs/j/qOLf8AxErlOG6f56ir6fN+Q+pxf4DQCgE2VYEnYADe/hzPXwwo/wDFHia1GpUqLCotNDUdkIYd4hQZBtb/ALsDTy7Jzd8Hn/DjP/u6ic6bCoP8phX+h0n1OOk1CdIcbrfzHP6i/oeuOIdleK/s+Zpu3yGUfxRhDfQGfTHZuD1Do0tdqZKE9YPdb1EHpc74WaqQXwUe3PZ39sy2un/1aQLUyN2Ed5fUbeK+OOZ8Mzq6w1WCzLudgRZZCieWwvbxx2FcwtAlXYKnzISYA6rJ6EyPCRjm3/Ebs8crmBmqIinUMmP4Km5/3RI8Q3hjSjvW0OnPY/JhjgvFYJFRGVeUQQw5ETB5eG0XkYakydNhqGx2M/rsfwjHM+APrDPVrGJ2iZMraIjxttGGnL1wRANh1In9OV+Vgceft2SaOqWUM6ZVRsY35+/YGJTlgN5t79+mFxMq87EeP2/L7c8XBkjzeB0n3059NsXTIML0wm0jfkffuMKGZDUc58RoNCu3wqqmI0rFvvI8JwwZXhhBEGB729zIwunMivUzOSaCKlJWpHpUCzA8xf08cXimaLSl9yvQc0BTy1Qamy+Yp1KZsZR30ECeoqA+p6YrVaR0BVumisoP+GnXQr92AHnjfilT41HKVCJqUqqUakG7KCGXzsPri3kuHs1Q0zELUrp5gVKdSB5kj7YZu4+vM6q2S+r+S59dxtGXRReB5kj639ziA8RpiRM+Q3/v+eKlLhr7kSD9/wBd/viT/wBK56ffp7v4YSmjkwzWpxz+VPr/AE+/rio/EqpII7vp+P5+RxeHDlB9z639ycZpA2c/j+P39cC0uWN8CNeJtFwLenvbbwON6PEACZH4W8PTp4HGxqfTyH6/3viGoFiwj3t76HrhPFguoab6Fmnnl5hr+u3v7HGHPjbST9PzN/PwxQ16RJkAczy9xt4eOK449TBOlhI/mEfT+bxjaMKteL4+wdjCL8VKySkAcyRAHjP95GJcnx1CpqCdIuTyEfnb7DrhL7RdpddMKp0D+LuzNwBv0O/lOBScWb4L00S1RbsxKqIuGBHMGOsx54dZpo20M1O0CVWbTSprpZipC95Gb5m1Dc28cAu0euEoogAB7oVpZu7vpXlA3jlbfEXCQqM11e3SQfPqJExzjBfJ5qnrUhQakd5wASJ/zbDkByjbE29krSsariKWd4YyVRSaojMd4YaVJ/hLHYi3rbE3EOz1SjVSmAWd1DQPHcSDyMjzGGbOZuktRKioPiaY1MRpF52IgsDz5QIGN87ngx1kAukEPJlLzbrz5bDyw69onjHT6ieGvqCeI8KFBsvWRCutRrVtwwIBsedwY22vfBftdT+Jl3M/9MqRtcWDbWPzjnilx6sKmXLOQrKSVBYSwkA235Aj/KMS5Oua2UYETrBEeUSQdiSAfoLbYnbe2b6OvXyKL+UUKF/5Qf8Ad+TDGYLrwpFszmf8Owt43+uMx2+N2J+F3Z72dohQzHdvrHLxve3l5YYOA0Pi1mqm4QaFj+Y3Melh5jCgeIQNIEWiRv6f08MPvZXLaUWnzEao/mY3/H0hcCar5k7LvarjdGjkatAVF+O6adA5aoBnkJUsfUY5vwFAKks6hdiJnVIgi2wIMSSMMPb3swlOqcwr92rUIKHcH+Iqeazyi0iJ5TZDgeWWjRrPW0/DaHtZwWv/AIuZG3SBgTkoRpdTaUG3uFOvQRXKKS17SItym5ueg85x0fs32zooKa1C3xGUIwCzdIVWPiykAgXEMcKfH+GqlcxWasNKnW1yZG3iIIHiDgVkwVWWQvPfgiVtueRUxzUjl0w2JJNmcXwdzqacxTDIQ4mVO4DA8528ee+AfGu1GVq68owWr3YcatMGdlMGWUgG3PCp2N4tWH7ZUVKkrQZ4NxrgaSTAk6dR+WYm5wo5ZQymaXxCNwsho31Tc8+m2DFJZZPa26Rcq8Jq06xpBTIkrJEletjExEgYM8GoOp0MrKeQYbH8/wALGZwK1zTYlHBEBQGLsJXUGGq6bi46sMWuF52vpqOTUJp0+6arkhZGoaVC726xv1xHWipRwzoi5ReUM7doKdEhHrKji3Mx4bEdOgtGCi8V1KhUqwOxWDq8o8PpBxzHKZbVHxKTVDUJGoNsb+FzsbnrjfJV6uVqK9NW0uCyoYJ0zFxBBPduI2GIv2WPCkBzkuUdDz/Fk+BUKuAVWGH8S6jp8/XwwtZnNpRr0nQlTTpUXE9BSWB4ysgjnbFFOLNUqrVancfwfDJUgSYNwp2uSp2MdMTdq+LsrijpVdVGkY0TE0k+UzIgiPQYpHR2+7Fjx1KqUkH+L5qlSzNVTJ+MadWmigSSUMkTAET+G+LHB+0KO9UsPhFGqVCCQ3dOkkrA72kAfUYTuO8RGbIfu06lJFSDK6lVTya8rESN+mIOIU/3ZZFVbRNMyWUxq1GTafoYHPFZRUqV1Yu902u34o6Nw7tjRrvoRpYzGwmx2v7kDFziPFDSpvUIJ0qWAB+aBMDz9d/DHJ6OSqhVqKgkElWlR3gbfKo1GSIubxglxXjz/GZahOtTBjYWvHKOc+OJfp05pKWP7JuTS4ySZbt1myGY1FY3Oki3WIBmBsLc7nD5k6jMqs1yVBtttNr7ee3eGOW5RFqVGQqr62Dayp/xSd+6L8+cYdanESWAYmCbQYiTaQLKJi3KTiftemm6jgppcZBXaPtTUp5h6aVfhIgAACEsTAJMxYX68sXeBdqWqUXDHU6X16dICkGJjnY3wu9o8ypzRadQ0hWJjfSAQSfCJ6HVi3k+J0ypHw6NIMuks7K0wCAdJiB4ADc774stFThGNdhN223fcrr2reoCFpsZPUxG5nr1/LGvGc86MirU0jTqBI35XGhiAAIggGxwHIUOQlSoqA7HdeRHKSOoiRi/x1QtOgomRSKvMCCTqEk/xEEyOk9cV8OEZJJC7pOPJ6nxKndtUmDK7iLkQQCbeHI9cTniNGSlQFzHJlUA3Ed5gQR3byefmBHBzUDDQJtrAYSlryZ2FtxBxmfzFOq4qKCNUhgeRixtM7+seOKOEWwbpVRZZafxO6VpKLfMzzsf4AwPjfcHbFuplNamrRZnQEBiREdDAZjE2vH3sIq02SoNLERE3PdkCSSL+9sWKPFqweFf4gINME76ZmJ3084Nt7YFJ/0FOUcBKhxIKdCUadZhEl33N91tqII3npbFvPs5pN8SlTpMIYCmAZUnSebSQY3vY2wGzFJKlVySV7yiQQYAWDbUC148oONs9k2GupR1vSVVFR4hZtuBb5oJjY4SCisUGV3uvqWctmqcVNdOTp0gzcAiJ36T123AjF7srn21JSOy7RAv62JkEDxjCxlnJJIty+v6bz4YJ8Hr6a7FiTAsIm4gn8zHliWppra0WhLKC3HctorEbiJERABm22MxNxcMzIZPyAWi92649xtNXFCSnTasVeFUNVVZFlOo+m0+sDHSuAEU1NRyEC3JawBO0+Q5eC4R+zOUBcMd9/S/5CfG2DX/ABC4h8OjSyy219+pHMCNI8p/AYrJb50RbqJW/wCImef4yIEIphP3bGIefmYQSOYHkFthbocXcMpKhiBpAI38Y21RFwL+N8VKLxFrbYu1aXdkeY6g+HvpjojpXGmS8Xa8cF1V0gljpOkmGBENzWwsYNpjpvEwV6zUbSNJGtCNQBnkI3iYjb7YsVHLibQ4BgNNyL+TSYM3mMS9n+JTR+C0sEIdF0iFmSWJiZHICLuMLLTVWPp6rtoaOyuffK5d2KHW0EVACVbULazyNM2vaCRhX4xwSpSHx6UlCe8sQ1Mk7QN1uACOo6jHROHELlgpMsyM45i0W9NQB8zhf4erVKKpVqErTTW6kKIYA93X8zGOQ2BMk2AnGKQXLLYrUzVpoWcMGEyGmQNpN5H5325k+zbu+uCKkwAX+UAWOroDMR5mY3N8J4fQzOVhrMFnVJsDeYmwJsdpviL4yUmXLKNJp6vlEEFgomWs0g77QTflhJaakii1GsCdXpVKdRkKFGkn9INogWwzcS4a9SlSRbfDp66dQn/qNEss7rz35i9r4IplWrBQxC09+8AziBe5EKwt3VEfNvivl6tatSZatKm1E1fhgMWDG0gzJCnYbQDqw2xNoTfKsAXgVSu+pQYqKulFc6WvquoNiREajtqOKvEBUVx8ao6uqrTW3eUKAdJG6i9tzY8sMdCloNVnfTCqlNTC7Wv0fcGCBY78rXG+BipT0aCysPiCoGANMhblgbMOvr542xWN4jF2tkBVkh3ffT8oK6jCqb/KNLSBe1h1I8E7O1Gp1FXUGdSgqAqaQSxZbHUGJEbDrGCHZjhBRSrJI1qWdoBOkWAUXWGjePlbri7mM+MoqoglWkAn+GAd+sR6gHDRjihZTzgV8nwqrQqFKtPUyXQXKt0YlZkAxYcxNgMQdos6VzRqhYtoYlQASF0MomQBp2mdpvhyfMxl1ae8xWDN41Lz32HK1rzOB3aHKoHTU1RVqPqfvkpuIULMKS2kTYQcNtVMym7F/h5q1mWp8LVTaQyglQFWNJOi+mWPLmDgnl0pM9TUGhStNl1zdpBIaASJItbn6nuFZI0y4Ls0t3NRkqvITuekm57vTA3tNwyzMid7T8RosG0sJtyaGkHoTO2NsVULvYC4L2fGutlaoX4iklC3UA3F4NoaDyLfynA/idekmbq60DAsHnmJUHTHgTBnxtg/lzTerTeoW+ILBFDDbvAs4IVSAZjUIDGemK2d7Hr8Yl20oApLQIBZjA5ayYPLrvE4LSdpmTqqBPCuHmtU/aXTVS+IZVR0i5sYSbExyI8mjM16DfDqqgVFADB/lJ1bGe7K96Tubxipwh61PUaYBpK2lHZmlrxpA2N94tuBOIRm6ZqV2KIwBmI7urSQW2sIDNa7Y1WZ2JtKu1lBImRv15DoPDDPlOzTFFdaXxKTIVswFTUR8wJI1QwgRyDWveJuzh+MKbr86d4aQugxqGkDdRtPUNvvg7x3NmlmqKM8UUCuF2C6QwInZrAwDPMYFp5QeMMW+OUVbMqtELQGhF0NqBmdMsO8S0NN5JAPgCwcI7N0AyrTHx4DaqhsGYjT3RvoW/qSTJAUVqeTXM5wGspndypIKsy6gCRcBRoXwM4dsjlaVOUSFNiQWJPQEySYsRfo3XAfkC+5zPj3ZurQzCh1Lq5AV1BIc9OobkR4YeOB8OqGjoqU5pPYqbCNiCoIJi25OxsMFOLAPTekVViUZgG2Yr/Ceh8RcXOEThXEly9ZqWYeqabAGnVFRwyKygqSA0EAG9rHVjVatA3N4Ju1/YwUIr5b5CSDTNyu91m7KADIuRBO2yplKpFSRYg8+u9xzj8sdQpUHrU2ps4qCJRwf+ov8LW+WoP5hzBsLg8/4nw6UNZV0vTf4ddQI738NQAbaouOR88GrQ0JUxl/dhU16idIuPM9SJjbbYDGYCNxWFpi1kAv4EjrjMc0ITrljaj954QR4IBTIbaBJPOB0+lvERzwE7b5ktmipPyKBHQnvEekx6YMZCiSo/mmR4ePkI+oOFrtEunN1QDMNF99hbxjaecYtpJbmxZ9ClUHdHn6+/0xIGkbx6+/YGNAAwgsFud5jl0B5fhideHEG9SmPMnzHLHQ5qLyLHSlNYRJTzAUKCZNwbRsTF/4pHM3sOmPODZwUqis3ybPHNTYx4jfzAxNnODVKYHxG0gTAIeNUkkL3YkxyxR4fkjVcIpAnmdh76DfCLUjKN3gZ6UoSprJ07J5oPUpLIM6kkfK6ukBh0m0rsJHSBR4fnDTyymkmzinL3hiwDEwO9CiJ8cCMrQqZWpTSoZAZWVluGEg2kbxP/x6YMZgKjuhF/j1CIiGQfEIAj/DP+5cStSWOBqcXYV4blyFKnS5BfUV/wAfeIA5Aa2AkzGKWcy5qU1rwDUozTqydMqDZp5EGGBPU9MEEqj9sAVvmTUYjk7LfzFTfcWxn/TzLqRKVImZgzY28Tv4HBpVQjAacf8AjuiUCAdRuRIYwdTEC6rckDcljg3xvKmnk+7cUyrEn+KGBMxzJMkDqcLyZZcjmhSXTBeRJ2VlIAbodxHrbEvHu0vw2ahUh9Sn5YjvTpmLiLfXGW1Tzz+BpbnBVx+SbjVfvUXaATBJN9jBm4k+HicEaWfRMqjOHY1SB3SZZ3H3sPKAcB8zSFXK0GaCyVFUk7kMLzYRJAPLfEfDc2fiUkYyqq2hQVe8AGQD3OQBtfVjSaqr6f6aK685GTgWXNINSJJiTvMajqgnqJiecHFKvw01Vr0ttJlJ2GqGH4kQJO+PezvEPi168AQrBbSOR3kbyLnrOJOL1BSzK1HcomgFtoME7ztssnzw64Jvm2Q8apFKdDQRsRziykwfVfsRzxXztdqrLTBIU0hUqsRF4mEkkCedrFRF74pVePUszXRUkL8Q6ZBuCjA+HMW3jfFmrnFRWZqokUFWGiRNMNAgeIt4HfCzrh+X3Hjuq1zn7BTL5+SgHgI6b+/RcadrXKpSbkWKNHMOpHpPL/MMDslm6GXX4tSqDcgBO8ZWbDT0F7kbL1xXzXbAZtDTSjCAqxZiZs6mwUQOm55YfpYlZo1pkBcurAd6q7CdmIBMH1N/M4u5ilS4hVp1Fd2poD8QCQp/lXl3mmTGwnrhW40zNUVRYy6ap7oklbg2BCk35z4YaOBVKVDL2YaCog/KahJNyRfnEC9z0wsumR08N0Scc4vop1FpqqrTAVRH8cW8BpF4HPC/mKPw1qIvztSpKJtB0gbyY5MSY+U774lbjlCoWotFNQTpa5VpA+aPlM7HaCR50uK8VJzf7mKghROktPdAa1tu9fzwz8hV9w3k8ytImt8U1P3RZiTcmEGm+0G/hDDnipxUivWy5qgzVdYEWWms2PO+on0xDxTiCCvTFQP8NVBnRp1hgTcc1MKCemrfEOb4mlRqlYMGZUIQQ9nchVgOLQNRiTsTiUUmvIeX7sjF2Vol2NcE/vKlRmm8qSAsk3kQD5TbF3iEjNabd6mUHnaooPX5WH1wqUOKvknhWpkQFEi8L3RMX5bT1xeq8e+LocCHR1qDxC209Zu3nf1ZtL18w+HJrcuF/wAHJqwZqLi47p8gZBB/TwOOe9qcloSm25pl6Lf6HJUT4qdvPDilU067Ze8EGpTJG6sdUf6Xt9cLnbqslP49Jp1VHp16Yg81Ic7QLzI64aJF+vX9hHI5M0sqtejqjSTVpBjdebKYGlwIJAtZueF+1bNOrMCmYWQ2wLgWJ2uGHeU7EnwOGfsLmdGWXWxIOw0khfAmNzubxBO2EvjdE5fMugGiG1qOa6hIHhAPn9sZcDfyPK7gHSbFe6bTcWi3Tb0xmKRrEW26/wBfHHmEUDrwN6VjTUvHeNgPe/KT54Vu1GV0Zjn3lVpPMwA0de8CMNmgNUBNwt/XkPvPTlOKOcz6rmO9p7sLqPI85/1c+XexFT2W0rJRipum6FKtlKlMKzU2QHYspAP13xZTPCJamjnyI/Ax1+mHDtVR+Lk3IBmm6vcgwPkIEeYJmdjhFofY+74p7PqL2iO6S8jTctCVRYYzvaGtVUaipBmxvBuPSw9MQcLb9+HkUy2rZbBugF43BHpiHh+XkEG0EEev6Ri1kVBqPT3J76Wk6lmRz3XVf/CuKy0oQhhYJrXlOfvPI4ZjiNKsfhV1ZXSmH1KxUqbKw6b3AgzA6EYXeK52s7rTQFyrEazDM5dFN5FoUR7vLxen8TvgqqqUBEiREA/LNr9f5cFOyy61d2kk1yOXNSvK3hHgMculpqDai8F5zclbWfuR5UViVrg0viU6fwtI1d+dRhiCIMqACDzGNs5xnM1sv+0yEI0wEURBOkyWZm1AsL2wTyVOFVTyzSCPAaz/ANpH2xQy1D/lKquSCkqIIIOlvDb5R5d3HTGKjhHPKV5IeznDFCtVZQ7M63NzGkMd+pj6jDTmeGIKbaEUAppICgBua7eJPj3vDAvK5WMvRA5upby0x9PHlIwaotqEHkLx79yMZVZpcADL0B+yMsWSooGobjWNiNgf5fG+AvCeANSX4w1FpVo6rYkW67f6jgnmOKMpakF7jU6bE3JaSsQBESQfTF/IAjJajyAb0kW+lvI+GFdN7WNlLceZihUWauUoqjRHeAAO/eiQdjcnefDFbL/ErftH7RpqMqFQ2hRpBTXAi+7bReWvhnoIFpkgTuff6+PhgRSyo+NWBdVZ1UqNShiTTA2NzP5mxxREn1A3C+Hj9ly7jdKqsTtZgym+5EsP/kMFez2Tp/DyxKKHEmdN7Lses7+hwGynaP8A5cIiqCoVbi4AuNjbbfqThlr/ALv9mA5//r+223+bCKmysrS+YD412VVjUqCAQnywILRUM9AYsCIjFfhvDhTyDMUIqQAZ8WBkXt0gwdsN3EElNOxcNv8A/bf72+oOF7McQVMqVEjWgKljIJgNE7iynl/COuGk8onFYdC5xbh/x6zKAQVIWBeGeqRHQ2nbqvTDFkuzdB8uxdWimX0j4jXgEiRMA35dR44qcIohs3UECBUQkdD32HoZ+sYZuEZX92/8SuSfC/8AU7eIwkaaQzxj10OfZrhijM6XsYXURu5MEMANuQIG07Yv8ByOnPVgwgLTYqJkANaNzYkmfXFvjDfDzYfXpuyknoAik7Hcg7dcXuGZhamZbTJ/dgSVA1CxBkXJIN58dow7wKs5AfEMmatKk9pFGLibAj8Bb64BZbJsKdOofkNa4PPTzPX+If7uuG2hT7jj+TUo8iwYfYj74Cmiv7PQlhqVrJIkzUbx1ECd4tfGQfgTdpcoHOWiV+Lcao0oCEGkRzHPr4YB5nM1afdBHdNigAuLgyBJ6/WcNHavP66a5VQpKj4jMR/0xNgOhIu3rbE/AOzVP9n+JVdPh/MbHleGm/KCN/mg9VksorF1F5r8kfZBKtWKtWvWhSWk6ZiJaGeWANto54Us/nv2hmZy2qSUkliFudBJM23B8+tnjtPlf2XIl6BbQ8JDbqGmSOtpHhJwlcByZeslrCTtO3Xpv/bfBXFkuWdA7L5ELRD2FgdZCnlyvMf5jzO+EDjue+Jmar7guQCdyBb7xPqcdCzdJVpFgWCos2ifAATA39JOOdcfyPwa7IPlMOvUqwBH5j0wY8Gv3rK2oHp79RjMQPaJESJE8/EeGMwaH3D2+cCKWv8AzHxid/X6ScJ2ezBbcyWMk9fP6n74JcazZjR138ffTzwEqG+J6cayGXA4cG7S5dcr8OtqY6WQqLyDYb84Iwp0mv79+ziCcSqffv3vhtHRjpuTXUXV1HOr6FpMyVa3NTP1t+GIf2gq4cWIM4icmRjGXF5ZTRKKp2OVHiTVMqTIRHY02AVZIiR0E2iYnbzxe7HiMs8XIqapA6GfwH2GA3y5AT3T8cFet0N/xv4YO/8AD8zTIOxP68vew6449Pr8Wdep+F9kFq2XjNEciUq/RWUx9B9BhY41nqiVq1NSSvxCrDUSoDEm4JIDEkRAEafHDbxZdFSmeZTT9GX62n7YV+0NIivmdu81B/qOXlf7Yo/8Ix7fEPV7ZUEQSqz6ggz9t/8ALi1kM1qqsJtAIjx/v+GIq6j9iJI2Qn6A+/8Abip2VOvS5500+sQfuP8AtwVwherKPaGgUrZMiY+RoMAw2pf+4/UYI5U6sg4t/wBKOnKY8Of18MWe0GS1LTaP+nVVvQgr6bi/l0wETjNE8OqqKi6wkaDIadtj58uuMl7wW/c/v8Db8f8A5Ymd1+ur/wDr0nCb2srVBmaiiCrBRfqEBNvGd+Xpi9wXtNlny1Gi1SKndDLpblA5CDMD6+GBfEu0FGtmXYOdEjTKmSdIUzA5xt4+GDVrIG6lgB8PoXrN/KIHqtT9PvjpHHW0/APSoimehsfx/HCLlirlwhktVH0KsBvG5b7nph/7V5b9yxE93vbdL+Edf93TG5k/gGX7V67GcVqxVys7GrB8mRlM/UH0OOY8TyLJTqEzNOs1NiT0BAttbTGOrZmkjKlRnVVQh5Yi3Pn03jzxzXtJxqm9TMpRBdKrhw9xEd4wCJNxEmOfXDLv66iK7r10D/ATFWqRzqT9Kafbf7YNdn89NNNz3ZAGwnr48h4EYWuDyAx5ljzn/wBtBa52j8MG+zdsspkyUX0i3s+K9MSjwik/3MB9q1JUz0Lf7mn/AMh/u8MVOw+YPxCCSYQ7+JAA8hp+5wwceyuqmx52HQb/AGH6+GFjsYYaoeigeG7H364Z5FjgI5Wowq5hW+b5+vNhP00n64WqBjMrMAapM8ovJtyj8cM1TMIM1NT5TRBafCpz8eR9cL5yobMFQ4CqxltrBjPnYHlf1wXWbDGLbVEdPPNUrVNKktVMAC+5sL/4bXw19o+KquR+H8RWeVgKbb96CtjG1rbxIws18wtGtUVR8RSIsAYMbd2x8YMb4k4NwqnUqUwW6lxDGIUm4AnkRa+/TCtpSyVUHOGHwOHGKbVOEOSCCArQRBswJ39enPphJ4RK0jUBP7trwSDBF4IIIvfDnw/PUhTTJqzMH1AMwIBRgSo719j0A+brhT7P0ppVqZ3INvIH8/zw3SiKw2y1QztfMU2YM+hJsQIY6WkEgCRJ5zvjXtZSFRMrVW4ZChI/wwfzM9NsEOyLxRZOsi/Kff3PTAYZlqaPCFgIAaDpXbVYiJNgSIsT4YVuuB4xUmGuEZWiaS6mpiJADsAwEnkSCATJg3vjMKtXMgwSxmNlFhuYubnnPjjzHK/Z23dlnIjzma1uTy2Hl7/E4gNKb88SKmLVFFAn3/TljsbrgRRvkGFYxKGEcsWuKUYCHrP5frilTGHi8WRkqdGrYlWuRcSD16Y2ztLTVdRyYj743q0u54areRX9QfocEVDFlAauWQky/wC0IuokTGgndvLn0wd7CgqCOjfh7P0wu5J9WTtIIzVMbzujfl+GDPCe01DLvUFUvr1tqIUEFtRk79evTHNprlLudE3XryQx9pXipRP+b/x/Q+cDrgF2iQB6tWNWijQYjb+J0H3g89sZ2k7X0nWm9JHYKxHe7okgGBEkxH2GAFbjBzIrmoFX90iKANoqqwF7zGq/lizXf1kjG+nrAabtxSbKvTFKoGKFd1IBYafMi/TpgdwLtLUoZchUTuwoYySSSSBEgWE/RcSf+iImVcqSzHRBG3zDbrt+GPeL8MWlQuQNdUNpBEr+7Jg9DMwOmnG5wZ4v165KtDtTmczmaYdg6moP3cAU2m0MAO8CDF5xY4d2TNVHqGAplljxE/nH1wG4AIzCMOTAj/cv64fuAFlyqqLuEJG8GQYBO38Q9D4YDfvDNVD+wF2K7N6lWvFxJkzaBy8fHxOBfCuCCq732Ygcpv8Aj4eJ6YceB8Up0soFBB/dFrEAyRAHqSb+J6YXuF8UWnqaAw+ITMxzjzNvDngW6Ff7gdlw1GtmwpslNxcdf3c+BGs35b8sSVstXfLO5qVCqrMF2IjbYn3JxXp5zWM2w7wZSZIuZcGfA7YZ6H/+ZVbkyAD7f0+p6YPX5/4aX7V8P9F/Ldkqhy9Ss4gIjHxsD7+uAXD6UsZ/kc/RCfrjp3Gs2gyNVVN3pg3tOqF9b7+Rxznh1Kzkj/235enr1xv4hi/eGXNdrVp1I+AdDQyy/eUQFgyDPyyPTFnh3bSjTprTNKpImI03uSIuORifLC92qHepmI7kf7SR9f6dcMea4Ep/Z2Cqw1INWxZTMT1M2nppwseEaSo04h2zpMhHwnI8SADP19nFLhXFqVNE1zS10l0zJ1Q9UMxIFgTAjzxN2o4KtNBpFlQsxi2o2jbp/wB3hhcz9QEZe3yIqxO9w/31nDYAuC/mM3SqZpQX/dmkULGQAx1MPm2hoxA2U1t+6I1aZco2wsCYHncAdfPFbimQWlVRAwa4kwQSSRcz738cbZHLoXFIHvS3en5ugN+7e1vLAm6jY+n+5WGMhwynplG+GApOtoOsiRC2hhImTERABgnF1ezIFVWWVN7aidSx3geYJUkx4EbHEfDswSBq0lQrU3SYZQCCJG5UEfjg6uaFNGVwSwXUpnYTpBY8otfn6nHkz1dRSwd+3xMJfAg49QRcxl3px3ABbkATAttaRHgcLWQzFOjmK5dgoWo0A7nvGwAvz/HEPHuNPq1JVcEjvQNKzF9Pl15zO5OATCYY3m5kyT1Prj1oNyjb8jz5xcJVfphqhx2iAQUqESSIYDnPXx8d8Z2dDVnYFopopd2YzbaL27xMbfxYGZ7K6URubFvUDTg1xDNImWGVC3pwz8tTkLM82gnT4AYTVzjuU0ebKub7Qyx00xp2EQABygBfWTeSce4gy9dSokrawn69OpP3xmMqWKLO75ByHE9KptisJxKtBiJAnFGRizfP1JVeg9+/PFNRvi2+VqaSdJgf3/X74pjBhVE9Tmzeq8sT1M4u5pQKNMiQSTz8Pf3xSqUyDBt+mJa9Riqg7D7e4+2HTwTadhbh7f8AJVfCtTIPTut79DjZsiKwdgD8YVe8o/iDMbgeceGK+SrRlKw61E9O4/8ATFypVf4ZKKCUqqRdg3eVWgQdtUbCbAziELTl8fwXllL5fg17RVFp06NBQe6GqMSpGpmhbA3gBYv0xQ4bVB+IDYMhmPAFvywX4h8TNR8elUpVFkBhTaCJ2IiZHW564LZP/h1ADfHILLcaVaNSkHZr7m48MLqa0IrLNDTlzR5nM1Rp5MimwIZ10jUSQQwJ5aQQLmD/AC4qdosvOWpNl1DprJcqWY6o0ifIz9QL4MZTs1UWmKDVKdajOzSpF9wBMkbghhywRodkKNBw9CrVpEzzDAyI2YHl1PTE/wBTBcB8FnPOGaqdSXRknSLgi+tDzFrA/bB1aFf9mKUmqa6jkKquAChJMRMmRzkCDh8y/dQLqNTfvMbmT9hfbxjHmXylNZ0Iik7lUAnzgYh+ry8FHpWkhJyNbNUaZp5mjV+DpKkKoMSI1SqmfU8xgdlOy1QsalEiqqtALBkmYm1QXsYPnvjpFWoFuCJ8Zv8ATfe/rjU1i43/AB/Pz38fDCv2yVYRloxuznC8Bqp8UvRNFHQJJIKKS6bkbDf8MXuI5ytUomhRpKUAglJ0QNipJEn0gTh2VzcQsdDz8xHuT0xvmOIaB3jA6QPw+v1bBXtkl0yZ6KdHPDmXbLtl8wrJYaTpkA79CZPUeI8MU62TZEIX4hLIVggHoTaxG3jzw9txkFpXYzMi/ncj6+eK2Y4oWvqmP8IEeEzf84OH/UydYMtFLgVMzw85itpLLSCgnVVMSJPyC5Y+HhizV43TWpSorDKroofUbiQN2uJk7WiLC2L9fPlyRoU2gyoPpa33PLA7OACf3Q25L/eN7R4YpDVxTRno9SXtfmQwIp0ypsphbGACSNJsP8w52jbCxnpd9KiTJUAXNoH5ffFtqCkc/rv9fqNvtiKjV0kgM667EqYn8/fhjo32RWm0jbiVS9IEhioUNY6psTqLd4/3jEOcklzJNwt4tJJ/h2+U+O+IqtDvTOq/PniV6+oQTJ1at5gAEAGY5kz64a8YF2tPJdyPGIGvaqBBPJ1uNZj+JTE9RfeZuUs49YAhJKBmvedIJLEGxheXy2k3tgPltOkBiAUfnPykd7zAPr82OkplKaZYKiaGemZHMSDpBk3kgKDzi29peFG7ReGs4rac57TZI0cy9MsWgKZO51IGM+pOK+QydSr3UUsegjF/tQ4rZ6r8M6xIUGRB0qqzO0SN8RcJoKtQSSWUyQFBH1IIBBjdYvvisntic6955D6cLZvhFBq+GpO89CQdPWDzHMQdsWeNcEpOBNZKTMSYB7rMSbk77keUt4RNlqK1+9SBQv3ZUd3Usm8AE3YErzFo7uA+aCZOqyS1YiC5JHdmxuQdwSJmLjpjzVOU54eUdkYqKpkD5LKodLM7kblRA+g+vrjMUK1CmzFk1AE7MZI8Jm+Mx1qOOWbJC3D+9GoHy9+74spwOdn8rfofd8V2ridvz9/3xdp58DYTtv793xpOfQEYwNqfZ2t/DUT6kfiOk/fFbK8NCMyVqdSeTKpYDx3AZcX6WaZiLjf34f2xYJbm0R5H84Pr49cTWrNcjS0osHL2UrOutSPAOdLwPA7eU4NZfM5hFFOtQc6RAdIJtyOkwR6+OIFzMfxHz/O5/vGJqGdIaA09QYP08v0wj1Z9aCtGPQNZbg2XqIGqIw1X0FrKbgHugcut9sXclwWghDLTkrcMxM2sJ2BgAAAjkMBP/UmHX67fr59Ix4nGCOh8J9/Xyxxtaj6ltqGqpm25Ees+/YxE2avDNPgP67+HphaocWckktbkBH5ifK3THi8bkmEnlfn9B7t0wvhSBQ0JmZ+VZHU/2/tbpjerUU3LR5wB0/OPXwwurxW3yk9Z2+x+3KfDETcVAO6g7WufX316Y3hsziMX7XTERBJnafcdfM9MeNxOPlB9bD7387dcLtbioF5JJ5n8T7jfHq8SYiQL9Z/rO2/rhvDYNowLnGA+UGed5Pvp54hbPkhgYXqDE/T736nC/X4iNjvt7nl9/mxqmYk3j197eHnjeG+WGkHv/UwIF26T/UW6z4nEb1nqGJCjofPw974pLmRyM8/f5+uI6ubC3CknxEDnziYn8+uMo9g0kEToS+nUfGD5W5G3pB64gq1FYGVUDrAH9zaJ6jxwLfPlTJgD+W1vf4jxxEvENR9drfUyJm3oYOHUHyLgt189pACosR1MfU7fjtijV4uVACqpPgRz8zzn0na2N69cLHeEeZM++viMVUOrvG3OYAn8bcp8cWjFctCt9ilXzD3ZqdvpH0Np/M4G5nM6uXjzn74O5vMgodj6i/6ePrgKKGqw/D9CfH6HHVp1y0QmnwU9eLNDM0hurz4MPwIxjZKOe3uMaBCDGmfv9ueLWmiSTRbGXph0P7xVPUBj5d3874MZinSNNmlVPeZVI0uASscpgQRIPUC24ISskCCOgIIJ5eHkbYhqVpJkkk7ncnwJOJSg5NOyiaiqo0ZBghw0mneAVt/DO+wJ2Gra52JxQy7AsNc6Jvf+h9zi9WzUsYqEpIIUsT9yqj7Wvh55wCNcjRlc6rUhqAUAGKr12kH+GysTbzEztgHxrLswBNX4kmNRhZgQOd7bdL4FtkejTab/AJXv5+eNHo6bNA9ZP05HEYaai7THcu6+pq+UIMagPOR+WMx73f5j9CcZjqsi0jI299MeJ+X6Y8xmEGReo7fT8seMfx/TGYzEnyX6I3on364IZb+H3zxmMxLU4HgWaQkmb+fk36D6YpD8j+JxmMwiGZlc3jkRty2xu/yr6/g2PcZh+gEUcw0sZv8A2ODdL5QfAfjj3GYE+DR6m7oJBgT3cZUNvp+K4zGYi+R3wVssgOuQDb81/U4quxBsY9jGYzFBQqpsvnH2GNE+Q+/4RjMZia5GkVqwsf8ALP2GIKR28/8AxxmMxboTkT6RJEWk/wDlinmNh4kT44zGYeJNkEWU+IwMoNf/AE/pjMZiseGI+UW6DmSJMaRblyxNnkApGABttbHmMxhv4lLNMdP0xDT5e+eMxmKLglLkyr+X6Y30CVsN/wA8ZjMER8suAQlSLfL/AOOI8sdQGrvW535jrjzGYkuRuhLkB3fX8hjMZjMVJP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2.gstatic.com/images?q=tbn:ANd9GcRL0pJV4xnnMuCdPjVFC7_fzTsyPYU_2xbRkmU7TP_t5HxwpEAOV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824304"/>
            <a:ext cx="1600199" cy="2404671"/>
          </a:xfrm>
          <a:prstGeom prst="rect">
            <a:avLst/>
          </a:prstGeom>
          <a:noFill/>
        </p:spPr>
      </p:pic>
      <p:pic>
        <p:nvPicPr>
          <p:cNvPr id="1042" name="Picture 18" descr="http://t3.gstatic.com/images?q=tbn:ANd9GcShfRM8Vsyunl3DRAl7j3jZy_hx2mGix1atmf65HSpE_1AZo1ljN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762000"/>
            <a:ext cx="1809750" cy="2524126"/>
          </a:xfrm>
          <a:prstGeom prst="rect">
            <a:avLst/>
          </a:prstGeom>
          <a:noFill/>
        </p:spPr>
      </p:pic>
      <p:pic>
        <p:nvPicPr>
          <p:cNvPr id="1044" name="Picture 20" descr="http://t1.gstatic.com/images?q=tbn:ANd9GcTPbgMFt-S-PgKRspV5Zg6yVo2KhzaWkXAKGtQGA39QKtDjkoNab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838200"/>
            <a:ext cx="1840230" cy="1752601"/>
          </a:xfrm>
          <a:prstGeom prst="rect">
            <a:avLst/>
          </a:prstGeom>
          <a:noFill/>
        </p:spPr>
      </p:pic>
      <p:pic>
        <p:nvPicPr>
          <p:cNvPr id="1046" name="Picture 22" descr="http://t0.gstatic.com/images?q=tbn:ANd9GcQuOpNKZK_pwruxmJHFM__rnRAex_QOn5kMdvy6kloKpPxPy6S67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75" y="762000"/>
            <a:ext cx="1571625" cy="1533526"/>
          </a:xfrm>
          <a:prstGeom prst="rect">
            <a:avLst/>
          </a:prstGeom>
          <a:noFill/>
        </p:spPr>
      </p:pic>
      <p:pic>
        <p:nvPicPr>
          <p:cNvPr id="1048" name="Picture 24" descr="http://t3.gstatic.com/images?q=tbn:ANd9GcRELvpVdNQgwwMKnM6-432BL_L0uOpRSv0IpTanGKT1Pg1Wtw4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24600" y="762000"/>
            <a:ext cx="1331432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399871"/>
            <a:ext cx="9144000" cy="4698326"/>
            <a:chOff x="0" y="914400"/>
            <a:chExt cx="9144000" cy="4749739"/>
          </a:xfrm>
        </p:grpSpPr>
        <p:sp>
          <p:nvSpPr>
            <p:cNvPr id="4" name="Oval 3"/>
            <p:cNvSpPr/>
            <p:nvPr/>
          </p:nvSpPr>
          <p:spPr>
            <a:xfrm>
              <a:off x="3124200" y="2438400"/>
              <a:ext cx="2743200" cy="228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7"/>
            </p:cNvCxnSpPr>
            <p:nvPr/>
          </p:nvCxnSpPr>
          <p:spPr>
            <a:xfrm flipV="1">
              <a:off x="5465667" y="2286000"/>
              <a:ext cx="1849533" cy="487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4" idx="3"/>
            </p:cNvCxnSpPr>
            <p:nvPr/>
          </p:nvCxnSpPr>
          <p:spPr>
            <a:xfrm flipV="1">
              <a:off x="2057400" y="4389623"/>
              <a:ext cx="1468533" cy="77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2362200"/>
              <a:ext cx="17526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62600" y="4267200"/>
              <a:ext cx="1524000" cy="666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05200" y="2667000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      Civil    </a:t>
              </a:r>
            </a:p>
            <a:p>
              <a:r>
                <a:rPr lang="en-US" sz="3200" b="1" dirty="0" smtClean="0"/>
                <a:t>      War   </a:t>
              </a:r>
            </a:p>
            <a:p>
              <a:r>
                <a:rPr lang="en-US" sz="3200" b="1" dirty="0" smtClean="0"/>
                <a:t>     Topic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495800" y="15240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362200" y="914400"/>
              <a:ext cx="4419600" cy="46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Who were 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?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0" y="1828800"/>
              <a:ext cx="4114800" cy="46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What did 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do?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29200" y="1371600"/>
              <a:ext cx="4114800" cy="46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When did 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fight?</a:t>
              </a:r>
              <a:endParaRPr 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0" y="5055149"/>
              <a:ext cx="4114800" cy="46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Where did 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fight?</a:t>
              </a:r>
              <a:endParaRPr lang="en-US" sz="2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8800" y="4824049"/>
              <a:ext cx="3505200" cy="84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Why is 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important to  the Civil War?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0" y="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Sloppy Copy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5715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Source 1:</a:t>
            </a:r>
          </a:p>
          <a:p>
            <a:r>
              <a:rPr lang="en-US" sz="2400" b="1" dirty="0" smtClean="0"/>
              <a:t>Source 2: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399871"/>
            <a:ext cx="9144000" cy="5436989"/>
            <a:chOff x="0" y="914400"/>
            <a:chExt cx="9144000" cy="5496486"/>
          </a:xfrm>
        </p:grpSpPr>
        <p:sp>
          <p:nvSpPr>
            <p:cNvPr id="4" name="Oval 3"/>
            <p:cNvSpPr/>
            <p:nvPr/>
          </p:nvSpPr>
          <p:spPr>
            <a:xfrm>
              <a:off x="3124200" y="2438400"/>
              <a:ext cx="2743200" cy="228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7"/>
            </p:cNvCxnSpPr>
            <p:nvPr/>
          </p:nvCxnSpPr>
          <p:spPr>
            <a:xfrm flipV="1">
              <a:off x="5465667" y="2286000"/>
              <a:ext cx="1849533" cy="487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4" idx="3"/>
            </p:cNvCxnSpPr>
            <p:nvPr/>
          </p:nvCxnSpPr>
          <p:spPr>
            <a:xfrm flipV="1">
              <a:off x="2057400" y="4389623"/>
              <a:ext cx="1468533" cy="77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2362200"/>
              <a:ext cx="17526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62600" y="4267200"/>
              <a:ext cx="1524000" cy="666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124200" y="2667000"/>
              <a:ext cx="2819400" cy="158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            54</a:t>
              </a:r>
              <a:r>
                <a:rPr lang="en-US" sz="3200" b="1" baseline="30000" dirty="0" smtClean="0"/>
                <a:t>th</a:t>
              </a:r>
              <a:r>
                <a:rPr lang="en-US" sz="3200" b="1" dirty="0" smtClean="0"/>
                <a:t>      </a:t>
              </a:r>
            </a:p>
            <a:p>
              <a:r>
                <a:rPr lang="en-US" sz="3200" b="1" dirty="0" smtClean="0"/>
                <a:t> Massachusetts </a:t>
              </a:r>
            </a:p>
            <a:p>
              <a:r>
                <a:rPr lang="en-US" sz="3200" b="1" dirty="0" smtClean="0"/>
                <a:t>      Regiment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495800" y="15240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05000" y="914400"/>
              <a:ext cx="6248400" cy="84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The 54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were the 1</a:t>
              </a:r>
              <a:r>
                <a:rPr lang="en-US" sz="2400" b="1" baseline="30000" dirty="0" smtClean="0"/>
                <a:t>st</a:t>
              </a:r>
              <a:r>
                <a:rPr lang="en-US" sz="2400" b="1" dirty="0" smtClean="0"/>
                <a:t> African American Unit to fight in the Civil War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0" y="1828800"/>
              <a:ext cx="4343400" cy="84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Helped the North Win The Civil War</a:t>
              </a:r>
              <a:endParaRPr lang="en-US" sz="2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29200" y="1371600"/>
              <a:ext cx="4114800" cy="84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May 28</a:t>
              </a:r>
              <a:r>
                <a:rPr lang="en-US" sz="2400" b="1" baseline="30000" dirty="0" smtClean="0"/>
                <a:t>th</a:t>
              </a:r>
              <a:r>
                <a:rPr lang="en-US" sz="2400" b="1" dirty="0" smtClean="0"/>
                <a:t> 1863 – End of the war</a:t>
              </a:r>
              <a:endParaRPr 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0" y="5055149"/>
              <a:ext cx="4114800" cy="84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Fort Wagner, James Island, South Carolina</a:t>
              </a:r>
              <a:endParaRPr lang="en-US" sz="2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8800" y="4824049"/>
              <a:ext cx="3505200" cy="1586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Proved that African Americans could fight just like </a:t>
              </a:r>
              <a:r>
                <a:rPr lang="en-US" sz="2400" b="1" smtClean="0"/>
                <a:t>whites, Paved </a:t>
              </a:r>
              <a:r>
                <a:rPr lang="en-US" sz="2400" b="1" dirty="0" smtClean="0"/>
                <a:t>the way for others to follow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0" y="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Sloppy Copy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791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Source 1 -http://www.masshist.org/online/54thregiment/essay.php?entry_id=528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6248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Source 2 - http://www.black-hawk-design.net/wildwest/54Regement/page10.htm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to answer on your graphic organizer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696200" cy="4191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Who is important in your topic?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What is your topic all about?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Where did your topic take place?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When did your topic take place?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Why is your topic important to the Civil War?</a:t>
            </a:r>
            <a:endParaRPr lang="en-US" b="1" smtClean="0"/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0"/>
            <a:ext cx="8077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Civil War Digital Notebook Checklist</a:t>
            </a:r>
          </a:p>
          <a:p>
            <a:endParaRPr lang="en-US" sz="2400" b="1" u="sng" dirty="0" smtClean="0"/>
          </a:p>
          <a:p>
            <a:r>
              <a:rPr lang="en-US" sz="3600" b="1" dirty="0" smtClean="0"/>
              <a:t>Do You Have……..</a:t>
            </a:r>
          </a:p>
          <a:p>
            <a:endParaRPr lang="en-US" sz="3600" b="1" dirty="0" smtClean="0"/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Instruction Page and Sloppy Copy modified with questions changed and any notes that you </a:t>
            </a:r>
            <a:r>
              <a:rPr lang="en-US" sz="3600" b="1" smtClean="0"/>
              <a:t>have </a:t>
            </a:r>
            <a:r>
              <a:rPr lang="en-US" sz="3600" b="1" smtClean="0"/>
              <a:t>added to it.</a:t>
            </a:r>
            <a:endParaRPr lang="en-US" sz="3600" b="1" dirty="0" smtClean="0"/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2 Slides Completed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2 word documents that you have copied and pasted from your 2 resources and printed out. (See Example)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You are done!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227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Questions to answer on your graphic organizer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fallonkimberly</dc:creator>
  <cp:lastModifiedBy>murrayjohn</cp:lastModifiedBy>
  <cp:revision>28</cp:revision>
  <dcterms:created xsi:type="dcterms:W3CDTF">2008-12-10T13:12:59Z</dcterms:created>
  <dcterms:modified xsi:type="dcterms:W3CDTF">2014-05-15T12:11:47Z</dcterms:modified>
</cp:coreProperties>
</file>